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355" r:id="rId2"/>
    <p:sldId id="330" r:id="rId3"/>
    <p:sldId id="329" r:id="rId4"/>
    <p:sldId id="331" r:id="rId5"/>
    <p:sldId id="268" r:id="rId6"/>
    <p:sldId id="275" r:id="rId7"/>
    <p:sldId id="274" r:id="rId8"/>
    <p:sldId id="269" r:id="rId9"/>
    <p:sldId id="270" r:id="rId10"/>
    <p:sldId id="334" r:id="rId11"/>
    <p:sldId id="264" r:id="rId12"/>
    <p:sldId id="265" r:id="rId13"/>
    <p:sldId id="266" r:id="rId14"/>
    <p:sldId id="357" r:id="rId15"/>
    <p:sldId id="267" r:id="rId16"/>
    <p:sldId id="335" r:id="rId17"/>
    <p:sldId id="336" r:id="rId18"/>
    <p:sldId id="333" r:id="rId19"/>
    <p:sldId id="337" r:id="rId20"/>
    <p:sldId id="339" r:id="rId21"/>
    <p:sldId id="340" r:id="rId22"/>
    <p:sldId id="342" r:id="rId23"/>
    <p:sldId id="343" r:id="rId24"/>
    <p:sldId id="277" r:id="rId25"/>
    <p:sldId id="276" r:id="rId26"/>
    <p:sldId id="278" r:id="rId27"/>
    <p:sldId id="279" r:id="rId28"/>
    <p:sldId id="280" r:id="rId29"/>
    <p:sldId id="358" r:id="rId30"/>
    <p:sldId id="281" r:id="rId31"/>
    <p:sldId id="282" r:id="rId32"/>
    <p:sldId id="283" r:id="rId33"/>
    <p:sldId id="344" r:id="rId34"/>
    <p:sldId id="345" r:id="rId35"/>
    <p:sldId id="284" r:id="rId36"/>
    <p:sldId id="285" r:id="rId37"/>
    <p:sldId id="354" r:id="rId38"/>
    <p:sldId id="286" r:id="rId39"/>
    <p:sldId id="288" r:id="rId40"/>
    <p:sldId id="346" r:id="rId41"/>
    <p:sldId id="359" r:id="rId42"/>
    <p:sldId id="292" r:id="rId43"/>
    <p:sldId id="295" r:id="rId44"/>
    <p:sldId id="290" r:id="rId45"/>
    <p:sldId id="294" r:id="rId46"/>
    <p:sldId id="291" r:id="rId47"/>
    <p:sldId id="347" r:id="rId48"/>
    <p:sldId id="297" r:id="rId49"/>
    <p:sldId id="298" r:id="rId50"/>
    <p:sldId id="299" r:id="rId51"/>
    <p:sldId id="300" r:id="rId52"/>
    <p:sldId id="302" r:id="rId53"/>
    <p:sldId id="326" r:id="rId54"/>
    <p:sldId id="301" r:id="rId55"/>
    <p:sldId id="303" r:id="rId56"/>
    <p:sldId id="304" r:id="rId57"/>
    <p:sldId id="305" r:id="rId58"/>
    <p:sldId id="306" r:id="rId59"/>
    <p:sldId id="308" r:id="rId60"/>
    <p:sldId id="309" r:id="rId61"/>
    <p:sldId id="307" r:id="rId62"/>
    <p:sldId id="311" r:id="rId63"/>
    <p:sldId id="312" r:id="rId64"/>
    <p:sldId id="315" r:id="rId65"/>
    <p:sldId id="348" r:id="rId66"/>
    <p:sldId id="316" r:id="rId67"/>
    <p:sldId id="317" r:id="rId68"/>
    <p:sldId id="318" r:id="rId69"/>
    <p:sldId id="320" r:id="rId70"/>
    <p:sldId id="319" r:id="rId71"/>
    <p:sldId id="321" r:id="rId72"/>
    <p:sldId id="353" r:id="rId73"/>
    <p:sldId id="349" r:id="rId74"/>
    <p:sldId id="322" r:id="rId75"/>
    <p:sldId id="323" r:id="rId76"/>
    <p:sldId id="324" r:id="rId77"/>
    <p:sldId id="327" r:id="rId78"/>
    <p:sldId id="35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220990-09FD-4448-8AB3-3DE81D035480}">
          <p14:sldIdLst>
            <p14:sldId id="355"/>
            <p14:sldId id="330"/>
            <p14:sldId id="329"/>
            <p14:sldId id="331"/>
            <p14:sldId id="268"/>
            <p14:sldId id="275"/>
            <p14:sldId id="274"/>
            <p14:sldId id="269"/>
            <p14:sldId id="270"/>
            <p14:sldId id="334"/>
            <p14:sldId id="264"/>
            <p14:sldId id="265"/>
            <p14:sldId id="266"/>
            <p14:sldId id="357"/>
            <p14:sldId id="267"/>
            <p14:sldId id="335"/>
            <p14:sldId id="336"/>
            <p14:sldId id="333"/>
            <p14:sldId id="337"/>
            <p14:sldId id="339"/>
            <p14:sldId id="340"/>
            <p14:sldId id="342"/>
          </p14:sldIdLst>
        </p14:section>
        <p14:section name="Polity and legal angles" id="{CCE4DEBA-39B6-465F-BEB0-C4E4B427013E}">
          <p14:sldIdLst>
            <p14:sldId id="343"/>
            <p14:sldId id="277"/>
            <p14:sldId id="276"/>
            <p14:sldId id="278"/>
            <p14:sldId id="279"/>
            <p14:sldId id="280"/>
            <p14:sldId id="358"/>
            <p14:sldId id="281"/>
            <p14:sldId id="282"/>
            <p14:sldId id="283"/>
            <p14:sldId id="344"/>
          </p14:sldIdLst>
        </p14:section>
        <p14:section name="Green Law: Introduction" id="{AD8BAD4C-05BD-408F-83F4-1523FFF6151A}">
          <p14:sldIdLst>
            <p14:sldId id="345"/>
            <p14:sldId id="284"/>
            <p14:sldId id="285"/>
            <p14:sldId id="354"/>
            <p14:sldId id="286"/>
            <p14:sldId id="288"/>
          </p14:sldIdLst>
        </p14:section>
        <p14:section name="Wildlife Protection" id="{A7435C6C-877D-487F-8B1D-C81F7992C5CA}">
          <p14:sldIdLst>
            <p14:sldId id="346"/>
            <p14:sldId id="359"/>
            <p14:sldId id="292"/>
            <p14:sldId id="295"/>
            <p14:sldId id="290"/>
            <p14:sldId id="294"/>
            <p14:sldId id="291"/>
            <p14:sldId id="347"/>
          </p14:sldIdLst>
        </p14:section>
        <p14:section name="NEMA &amp; SEMA" id="{B6A01B0C-6ED6-4A30-920F-FA759B2A7FB3}">
          <p14:sldIdLst>
            <p14:sldId id="297"/>
            <p14:sldId id="298"/>
            <p14:sldId id="299"/>
            <p14:sldId id="300"/>
            <p14:sldId id="302"/>
            <p14:sldId id="326"/>
            <p14:sldId id="301"/>
            <p14:sldId id="303"/>
            <p14:sldId id="304"/>
            <p14:sldId id="305"/>
            <p14:sldId id="306"/>
            <p14:sldId id="308"/>
            <p14:sldId id="309"/>
          </p14:sldIdLst>
        </p14:section>
        <p14:section name="Afforestation" id="{6CE47FB0-435B-4EFB-A330-9018EF6D2AFD}">
          <p14:sldIdLst>
            <p14:sldId id="307"/>
            <p14:sldId id="311"/>
            <p14:sldId id="312"/>
            <p14:sldId id="315"/>
            <p14:sldId id="348"/>
          </p14:sldIdLst>
        </p14:section>
        <p14:section name="Pollution" id="{CF9C1552-9580-4123-9AEB-4FAD96B3C5E3}">
          <p14:sldIdLst>
            <p14:sldId id="316"/>
            <p14:sldId id="317"/>
            <p14:sldId id="318"/>
          </p14:sldIdLst>
        </p14:section>
        <p14:section name="ORG &amp; Personnel" id="{10524039-D927-43DB-A03B-39AF73F430C7}">
          <p14:sldIdLst>
            <p14:sldId id="320"/>
            <p14:sldId id="319"/>
            <p14:sldId id="321"/>
            <p14:sldId id="353"/>
            <p14:sldId id="349"/>
            <p14:sldId id="322"/>
            <p14:sldId id="323"/>
            <p14:sldId id="324"/>
            <p14:sldId id="327"/>
            <p14:sldId id="35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89" d="100"/>
          <a:sy n="89" d="100"/>
        </p:scale>
        <p:origin x="437" y="38"/>
      </p:cViewPr>
      <p:guideLst>
        <p:guide orient="horz" pos="2160"/>
        <p:guide pos="3840"/>
      </p:guideLst>
    </p:cSldViewPr>
  </p:slideViewPr>
  <p:notesTextViewPr>
    <p:cViewPr>
      <p:scale>
        <a:sx n="1" d="1"/>
        <a:sy n="1" d="1"/>
      </p:scale>
      <p:origin x="0" y="0"/>
    </p:cViewPr>
  </p:notesTextViewPr>
  <p:sorterViewPr>
    <p:cViewPr>
      <p:scale>
        <a:sx n="75" d="100"/>
        <a:sy n="75" d="100"/>
      </p:scale>
      <p:origin x="0" y="-636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ata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ata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image" Target="../media/image43.png"/></Relationships>
</file>

<file path=ppt/diagrams/_rels/data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diagrams/_rels/data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17.png"/></Relationships>
</file>

<file path=ppt/diagrams/_rels/data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 Id="rId5" Type="http://schemas.openxmlformats.org/officeDocument/2006/relationships/image" Target="../media/image60.png"/><Relationship Id="rId4" Type="http://schemas.openxmlformats.org/officeDocument/2006/relationships/image" Target="../media/image59.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ata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image" Target="../media/image62.jpeg"/></Relationships>
</file>

<file path=ppt/diagrams/_rels/data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7.png"/></Relationships>
</file>

<file path=ppt/diagrams/_rels/data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diagrams/_rels/data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1.png"/><Relationship Id="rId1" Type="http://schemas.openxmlformats.org/officeDocument/2006/relationships/image" Target="../media/image90.png"/></Relationships>
</file>

<file path=ppt/diagrams/_rels/data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ata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ata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iagrams/_rels/data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image" Target="../media/image43.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17.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 Id="rId5" Type="http://schemas.openxmlformats.org/officeDocument/2006/relationships/image" Target="../media/image60.png"/><Relationship Id="rId4" Type="http://schemas.openxmlformats.org/officeDocument/2006/relationships/image" Target="../media/image5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image" Target="../media/image62.jpeg"/></Relationships>
</file>

<file path=ppt/diagrams/_rels/drawing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7.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diagrams/_rels/drawing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1.png"/><Relationship Id="rId1" Type="http://schemas.openxmlformats.org/officeDocument/2006/relationships/image" Target="../media/image90.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rawing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iagrams/_rels/drawing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400BC1-B9E0-46A0-B375-721FB9988640}" type="doc">
      <dgm:prSet loTypeId="urn:microsoft.com/office/officeart/2008/layout/CaptionedPictures" loCatId="picture" qsTypeId="urn:microsoft.com/office/officeart/2005/8/quickstyle/3d2" qsCatId="3D" csTypeId="urn:microsoft.com/office/officeart/2005/8/colors/colorful3" csCatId="colorful" phldr="1"/>
      <dgm:spPr/>
      <dgm:t>
        <a:bodyPr/>
        <a:lstStyle/>
        <a:p>
          <a:endParaRPr lang="en-US"/>
        </a:p>
      </dgm:t>
    </dgm:pt>
    <dgm:pt modelId="{F8DED7D8-F4A4-45E3-8F48-CD3DF85AAA79}">
      <dgm:prSet phldrT="[Text]" custT="1"/>
      <dgm:spPr/>
      <dgm:t>
        <a:bodyPr/>
        <a:lstStyle/>
        <a:p>
          <a:r>
            <a:rPr lang="en-US" sz="3200" dirty="0" smtClean="0">
              <a:latin typeface="Franklin Gothic Medium Cond" panose="020B0606030402020204" pitchFamily="34" charset="0"/>
            </a:rPr>
            <a:t>Env. Vs Economy</a:t>
          </a:r>
          <a:endParaRPr lang="en-US" sz="3200" dirty="0">
            <a:latin typeface="Franklin Gothic Medium Cond" panose="020B0606030402020204" pitchFamily="34" charset="0"/>
          </a:endParaRPr>
        </a:p>
      </dgm:t>
    </dgm:pt>
    <dgm:pt modelId="{FCB27BBE-7483-4232-A98A-B460A5BFB3DD}" type="parTrans" cxnId="{EDFFFBEF-A21C-4A02-849A-296383226320}">
      <dgm:prSet/>
      <dgm:spPr/>
      <dgm:t>
        <a:bodyPr/>
        <a:lstStyle/>
        <a:p>
          <a:endParaRPr lang="en-US"/>
        </a:p>
      </dgm:t>
    </dgm:pt>
    <dgm:pt modelId="{AAB3EA50-43DA-4428-8D87-83264F3A58F6}" type="sibTrans" cxnId="{EDFFFBEF-A21C-4A02-849A-296383226320}">
      <dgm:prSet/>
      <dgm:spPr/>
      <dgm:t>
        <a:bodyPr/>
        <a:lstStyle/>
        <a:p>
          <a:endParaRPr lang="en-US"/>
        </a:p>
      </dgm:t>
    </dgm:pt>
    <dgm:pt modelId="{52C8B201-0E04-49F5-B6AF-E0F0EC62F3D0}">
      <dgm:prSet phldrT="[Text]" custT="1"/>
      <dgm:spPr/>
      <dgm:t>
        <a:bodyPr/>
        <a:lstStyle/>
        <a:p>
          <a:r>
            <a:rPr lang="en-US" sz="3200" dirty="0" smtClean="0">
              <a:latin typeface="Franklin Gothic Medium Cond" panose="020B0606030402020204" pitchFamily="34" charset="0"/>
            </a:rPr>
            <a:t>1</a:t>
          </a:r>
          <a:r>
            <a:rPr lang="en-US" sz="3200" baseline="30000" dirty="0" smtClean="0">
              <a:latin typeface="Franklin Gothic Medium Cond" panose="020B0606030402020204" pitchFamily="34" charset="0"/>
            </a:rPr>
            <a:t>st</a:t>
          </a:r>
          <a:r>
            <a:rPr lang="en-US" sz="3200" dirty="0" smtClean="0">
              <a:latin typeface="Franklin Gothic Medium Cond" panose="020B0606030402020204" pitchFamily="34" charset="0"/>
            </a:rPr>
            <a:t> world vs 3</a:t>
          </a:r>
          <a:r>
            <a:rPr lang="en-US" sz="3200" baseline="30000" dirty="0" smtClean="0">
              <a:latin typeface="Franklin Gothic Medium Cond" panose="020B0606030402020204" pitchFamily="34" charset="0"/>
            </a:rPr>
            <a:t>rd</a:t>
          </a:r>
          <a:r>
            <a:rPr lang="en-US" sz="3200" dirty="0" smtClean="0">
              <a:latin typeface="Franklin Gothic Medium Cond" panose="020B0606030402020204" pitchFamily="34" charset="0"/>
            </a:rPr>
            <a:t> World</a:t>
          </a:r>
          <a:endParaRPr lang="en-US" sz="3200" dirty="0">
            <a:latin typeface="Franklin Gothic Medium Cond" panose="020B0606030402020204" pitchFamily="34" charset="0"/>
          </a:endParaRPr>
        </a:p>
      </dgm:t>
    </dgm:pt>
    <dgm:pt modelId="{AFB2C049-803F-4095-B94B-FFAF4F0360B9}" type="parTrans" cxnId="{28D35E0C-C223-4D84-BBB2-99B9DE35B07E}">
      <dgm:prSet/>
      <dgm:spPr/>
      <dgm:t>
        <a:bodyPr/>
        <a:lstStyle/>
        <a:p>
          <a:endParaRPr lang="en-US"/>
        </a:p>
      </dgm:t>
    </dgm:pt>
    <dgm:pt modelId="{7B7E2770-329E-49BF-A82E-37CADD7D5B59}" type="sibTrans" cxnId="{28D35E0C-C223-4D84-BBB2-99B9DE35B07E}">
      <dgm:prSet/>
      <dgm:spPr/>
      <dgm:t>
        <a:bodyPr/>
        <a:lstStyle/>
        <a:p>
          <a:endParaRPr lang="en-US"/>
        </a:p>
      </dgm:t>
    </dgm:pt>
    <dgm:pt modelId="{E44B9547-09DD-441A-B4BE-95CC4EA8112C}">
      <dgm:prSet phldrT="[Text]" custT="1"/>
      <dgm:spPr/>
      <dgm:t>
        <a:bodyPr/>
        <a:lstStyle/>
        <a:p>
          <a:r>
            <a:rPr lang="en-US" sz="3200" dirty="0" smtClean="0">
              <a:latin typeface="Franklin Gothic Medium Cond" panose="020B0606030402020204" pitchFamily="34" charset="0"/>
            </a:rPr>
            <a:t>Climate Finance</a:t>
          </a:r>
          <a:endParaRPr lang="en-US" sz="3200" dirty="0">
            <a:latin typeface="Franklin Gothic Medium Cond" panose="020B0606030402020204" pitchFamily="34" charset="0"/>
          </a:endParaRPr>
        </a:p>
      </dgm:t>
    </dgm:pt>
    <dgm:pt modelId="{7B3231FC-0B97-42FE-A9FC-7E4F1127F2EE}" type="parTrans" cxnId="{4954B136-F9E4-4F96-99AB-3FE5B84E0B60}">
      <dgm:prSet/>
      <dgm:spPr/>
      <dgm:t>
        <a:bodyPr/>
        <a:lstStyle/>
        <a:p>
          <a:endParaRPr lang="en-US"/>
        </a:p>
      </dgm:t>
    </dgm:pt>
    <dgm:pt modelId="{91EE8D9A-F32A-4427-9274-5DEC49390184}" type="sibTrans" cxnId="{4954B136-F9E4-4F96-99AB-3FE5B84E0B60}">
      <dgm:prSet/>
      <dgm:spPr/>
      <dgm:t>
        <a:bodyPr/>
        <a:lstStyle/>
        <a:p>
          <a:endParaRPr lang="en-US"/>
        </a:p>
      </dgm:t>
    </dgm:pt>
    <dgm:pt modelId="{F0E820BB-920E-4CFA-A7A3-1BBF6FE0BC12}">
      <dgm:prSet phldrT="[Text]" custT="1"/>
      <dgm:spPr/>
      <dgm:t>
        <a:bodyPr/>
        <a:lstStyle/>
        <a:p>
          <a:r>
            <a:rPr lang="en-US" sz="3200" dirty="0" smtClean="0">
              <a:latin typeface="Franklin Gothic Medium Cond" panose="020B0606030402020204" pitchFamily="34" charset="0"/>
            </a:rPr>
            <a:t>Environment clearance</a:t>
          </a:r>
          <a:endParaRPr lang="en-US" sz="3200" dirty="0">
            <a:latin typeface="Franklin Gothic Medium Cond" panose="020B0606030402020204" pitchFamily="34" charset="0"/>
          </a:endParaRPr>
        </a:p>
      </dgm:t>
    </dgm:pt>
    <dgm:pt modelId="{434B1FA3-C31F-455A-8E18-077D0EE1D5D9}" type="parTrans" cxnId="{6463F102-3A32-42DB-A22D-76D46210559A}">
      <dgm:prSet/>
      <dgm:spPr/>
      <dgm:t>
        <a:bodyPr/>
        <a:lstStyle/>
        <a:p>
          <a:endParaRPr lang="en-US"/>
        </a:p>
      </dgm:t>
    </dgm:pt>
    <dgm:pt modelId="{97F96A91-A06D-467C-808B-AD099B8BE435}" type="sibTrans" cxnId="{6463F102-3A32-42DB-A22D-76D46210559A}">
      <dgm:prSet/>
      <dgm:spPr/>
      <dgm:t>
        <a:bodyPr/>
        <a:lstStyle/>
        <a:p>
          <a:endParaRPr lang="en-US"/>
        </a:p>
      </dgm:t>
    </dgm:pt>
    <dgm:pt modelId="{DBF8445F-C566-46D2-A483-0A82CFB0AE03}" type="pres">
      <dgm:prSet presAssocID="{2C400BC1-B9E0-46A0-B375-721FB9988640}" presName="Name0" presStyleCnt="0">
        <dgm:presLayoutVars>
          <dgm:chMax/>
          <dgm:chPref/>
          <dgm:dir/>
        </dgm:presLayoutVars>
      </dgm:prSet>
      <dgm:spPr/>
      <dgm:t>
        <a:bodyPr/>
        <a:lstStyle/>
        <a:p>
          <a:endParaRPr lang="en-US"/>
        </a:p>
      </dgm:t>
    </dgm:pt>
    <dgm:pt modelId="{47589B89-136B-4348-A5B8-CFCFB0BB8F55}" type="pres">
      <dgm:prSet presAssocID="{F8DED7D8-F4A4-45E3-8F48-CD3DF85AAA79}" presName="composite" presStyleCnt="0">
        <dgm:presLayoutVars>
          <dgm:chMax val="1"/>
          <dgm:chPref val="1"/>
        </dgm:presLayoutVars>
      </dgm:prSet>
      <dgm:spPr/>
    </dgm:pt>
    <dgm:pt modelId="{42B33D70-FD3E-4F59-B2BD-ECD7D58E9586}" type="pres">
      <dgm:prSet presAssocID="{F8DED7D8-F4A4-45E3-8F48-CD3DF85AAA79}" presName="Accent" presStyleLbl="trAlignAcc1" presStyleIdx="0" presStyleCnt="2">
        <dgm:presLayoutVars>
          <dgm:chMax val="0"/>
          <dgm:chPref val="0"/>
        </dgm:presLayoutVars>
      </dgm:prSet>
      <dgm:spPr/>
    </dgm:pt>
    <dgm:pt modelId="{AA9CC551-7CE2-47B4-B9A4-A6E8D1184E17}" type="pres">
      <dgm:prSet presAssocID="{F8DED7D8-F4A4-45E3-8F48-CD3DF85AAA79}" presName="Image" presStyleLbl="alignImgPlace1" presStyleIdx="0" presStyleCnt="2" custScaleY="78378">
        <dgm:presLayoutVars>
          <dgm:chMax val="0"/>
          <dgm:chPref val="0"/>
        </dgm:presLayoutVars>
      </dgm:prSet>
      <dgm:spPr>
        <a:blipFill rotWithShape="1">
          <a:blip xmlns:r="http://schemas.openxmlformats.org/officeDocument/2006/relationships" r:embed="rId1"/>
          <a:stretch>
            <a:fillRect/>
          </a:stretch>
        </a:blipFill>
      </dgm:spPr>
    </dgm:pt>
    <dgm:pt modelId="{78A7125F-0D23-48EF-A68E-B9903F119EF0}" type="pres">
      <dgm:prSet presAssocID="{F8DED7D8-F4A4-45E3-8F48-CD3DF85AAA79}" presName="ChildComposite" presStyleCnt="0"/>
      <dgm:spPr/>
    </dgm:pt>
    <dgm:pt modelId="{9677627A-4259-46E9-9C74-3A9246117885}" type="pres">
      <dgm:prSet presAssocID="{F8DED7D8-F4A4-45E3-8F48-CD3DF85AAA79}" presName="Child" presStyleLbl="node1" presStyleIdx="0" presStyleCnt="2">
        <dgm:presLayoutVars>
          <dgm:chMax val="0"/>
          <dgm:chPref val="0"/>
          <dgm:bulletEnabled val="1"/>
        </dgm:presLayoutVars>
      </dgm:prSet>
      <dgm:spPr/>
      <dgm:t>
        <a:bodyPr/>
        <a:lstStyle/>
        <a:p>
          <a:endParaRPr lang="en-US"/>
        </a:p>
      </dgm:t>
    </dgm:pt>
    <dgm:pt modelId="{6165287E-7949-46D7-AA07-A4FD983013BA}" type="pres">
      <dgm:prSet presAssocID="{F8DED7D8-F4A4-45E3-8F48-CD3DF85AAA79}" presName="Parent" presStyleLbl="revTx" presStyleIdx="0" presStyleCnt="2">
        <dgm:presLayoutVars>
          <dgm:chMax val="1"/>
          <dgm:chPref val="0"/>
          <dgm:bulletEnabled val="1"/>
        </dgm:presLayoutVars>
      </dgm:prSet>
      <dgm:spPr/>
      <dgm:t>
        <a:bodyPr/>
        <a:lstStyle/>
        <a:p>
          <a:endParaRPr lang="en-US"/>
        </a:p>
      </dgm:t>
    </dgm:pt>
    <dgm:pt modelId="{540C939D-201C-4101-8EDB-1705CFA514D9}" type="pres">
      <dgm:prSet presAssocID="{AAB3EA50-43DA-4428-8D87-83264F3A58F6}" presName="sibTrans" presStyleCnt="0"/>
      <dgm:spPr/>
    </dgm:pt>
    <dgm:pt modelId="{C0AD2F5F-F61F-4F11-80CD-58D3D56A4217}" type="pres">
      <dgm:prSet presAssocID="{52C8B201-0E04-49F5-B6AF-E0F0EC62F3D0}" presName="composite" presStyleCnt="0">
        <dgm:presLayoutVars>
          <dgm:chMax val="1"/>
          <dgm:chPref val="1"/>
        </dgm:presLayoutVars>
      </dgm:prSet>
      <dgm:spPr/>
    </dgm:pt>
    <dgm:pt modelId="{29FF4245-945A-45C8-B853-B234179D1996}" type="pres">
      <dgm:prSet presAssocID="{52C8B201-0E04-49F5-B6AF-E0F0EC62F3D0}" presName="Accent" presStyleLbl="trAlignAcc1" presStyleIdx="1" presStyleCnt="2">
        <dgm:presLayoutVars>
          <dgm:chMax val="0"/>
          <dgm:chPref val="0"/>
        </dgm:presLayoutVars>
      </dgm:prSet>
      <dgm:spPr/>
    </dgm:pt>
    <dgm:pt modelId="{FDC6D81A-232B-4D8F-BBD5-72F3B4071EF0}" type="pres">
      <dgm:prSet presAssocID="{52C8B201-0E04-49F5-B6AF-E0F0EC62F3D0}" presName="Image" presStyleLbl="alignImgPlace1" presStyleIdx="1" presStyleCnt="2" custScaleY="80160">
        <dgm:presLayoutVars>
          <dgm:chMax val="0"/>
          <dgm:chPref val="0"/>
        </dgm:presLayoutVars>
      </dgm:prSet>
      <dgm:spPr>
        <a:blipFill rotWithShape="1">
          <a:blip xmlns:r="http://schemas.openxmlformats.org/officeDocument/2006/relationships" r:embed="rId2"/>
          <a:stretch>
            <a:fillRect/>
          </a:stretch>
        </a:blipFill>
      </dgm:spPr>
    </dgm:pt>
    <dgm:pt modelId="{24DABD1D-2D63-42ED-B613-71253A7351E5}" type="pres">
      <dgm:prSet presAssocID="{52C8B201-0E04-49F5-B6AF-E0F0EC62F3D0}" presName="ChildComposite" presStyleCnt="0"/>
      <dgm:spPr/>
    </dgm:pt>
    <dgm:pt modelId="{87D4F7B7-2DB8-478E-BB59-870FF54951F9}" type="pres">
      <dgm:prSet presAssocID="{52C8B201-0E04-49F5-B6AF-E0F0EC62F3D0}" presName="Child" presStyleLbl="node1" presStyleIdx="1" presStyleCnt="2">
        <dgm:presLayoutVars>
          <dgm:chMax val="0"/>
          <dgm:chPref val="0"/>
          <dgm:bulletEnabled val="1"/>
        </dgm:presLayoutVars>
      </dgm:prSet>
      <dgm:spPr/>
      <dgm:t>
        <a:bodyPr/>
        <a:lstStyle/>
        <a:p>
          <a:endParaRPr lang="en-US"/>
        </a:p>
      </dgm:t>
    </dgm:pt>
    <dgm:pt modelId="{167142D6-0CC9-49BF-9751-F5FDBA35B773}" type="pres">
      <dgm:prSet presAssocID="{52C8B201-0E04-49F5-B6AF-E0F0EC62F3D0}" presName="Parent" presStyleLbl="revTx" presStyleIdx="1" presStyleCnt="2">
        <dgm:presLayoutVars>
          <dgm:chMax val="1"/>
          <dgm:chPref val="0"/>
          <dgm:bulletEnabled val="1"/>
        </dgm:presLayoutVars>
      </dgm:prSet>
      <dgm:spPr/>
      <dgm:t>
        <a:bodyPr/>
        <a:lstStyle/>
        <a:p>
          <a:endParaRPr lang="en-US"/>
        </a:p>
      </dgm:t>
    </dgm:pt>
  </dgm:ptLst>
  <dgm:cxnLst>
    <dgm:cxn modelId="{2BD4D70C-D4D5-4DB5-9A70-312BFE42281D}" type="presOf" srcId="{E44B9547-09DD-441A-B4BE-95CC4EA8112C}" destId="{87D4F7B7-2DB8-478E-BB59-870FF54951F9}" srcOrd="0" destOrd="0" presId="urn:microsoft.com/office/officeart/2008/layout/CaptionedPictures"/>
    <dgm:cxn modelId="{13D511EF-F6A1-45C3-AAAD-F21E42EDD3A1}" type="presOf" srcId="{52C8B201-0E04-49F5-B6AF-E0F0EC62F3D0}" destId="{167142D6-0CC9-49BF-9751-F5FDBA35B773}" srcOrd="0" destOrd="0" presId="urn:microsoft.com/office/officeart/2008/layout/CaptionedPictures"/>
    <dgm:cxn modelId="{5B6AE8D5-FB69-4051-AE64-44095DC3A6B4}" type="presOf" srcId="{F0E820BB-920E-4CFA-A7A3-1BBF6FE0BC12}" destId="{9677627A-4259-46E9-9C74-3A9246117885}" srcOrd="0" destOrd="0" presId="urn:microsoft.com/office/officeart/2008/layout/CaptionedPictures"/>
    <dgm:cxn modelId="{78635028-A6C2-4A34-AC4D-5091DC01BAE2}" type="presOf" srcId="{F8DED7D8-F4A4-45E3-8F48-CD3DF85AAA79}" destId="{6165287E-7949-46D7-AA07-A4FD983013BA}" srcOrd="0" destOrd="0" presId="urn:microsoft.com/office/officeart/2008/layout/CaptionedPictures"/>
    <dgm:cxn modelId="{28D35E0C-C223-4D84-BBB2-99B9DE35B07E}" srcId="{2C400BC1-B9E0-46A0-B375-721FB9988640}" destId="{52C8B201-0E04-49F5-B6AF-E0F0EC62F3D0}" srcOrd="1" destOrd="0" parTransId="{AFB2C049-803F-4095-B94B-FFAF4F0360B9}" sibTransId="{7B7E2770-329E-49BF-A82E-37CADD7D5B59}"/>
    <dgm:cxn modelId="{4954B136-F9E4-4F96-99AB-3FE5B84E0B60}" srcId="{52C8B201-0E04-49F5-B6AF-E0F0EC62F3D0}" destId="{E44B9547-09DD-441A-B4BE-95CC4EA8112C}" srcOrd="0" destOrd="0" parTransId="{7B3231FC-0B97-42FE-A9FC-7E4F1127F2EE}" sibTransId="{91EE8D9A-F32A-4427-9274-5DEC49390184}"/>
    <dgm:cxn modelId="{473C6F5B-6585-4217-A61E-4FBA09F18D53}" type="presOf" srcId="{2C400BC1-B9E0-46A0-B375-721FB9988640}" destId="{DBF8445F-C566-46D2-A483-0A82CFB0AE03}" srcOrd="0" destOrd="0" presId="urn:microsoft.com/office/officeart/2008/layout/CaptionedPictures"/>
    <dgm:cxn modelId="{6463F102-3A32-42DB-A22D-76D46210559A}" srcId="{F8DED7D8-F4A4-45E3-8F48-CD3DF85AAA79}" destId="{F0E820BB-920E-4CFA-A7A3-1BBF6FE0BC12}" srcOrd="0" destOrd="0" parTransId="{434B1FA3-C31F-455A-8E18-077D0EE1D5D9}" sibTransId="{97F96A91-A06D-467C-808B-AD099B8BE435}"/>
    <dgm:cxn modelId="{EDFFFBEF-A21C-4A02-849A-296383226320}" srcId="{2C400BC1-B9E0-46A0-B375-721FB9988640}" destId="{F8DED7D8-F4A4-45E3-8F48-CD3DF85AAA79}" srcOrd="0" destOrd="0" parTransId="{FCB27BBE-7483-4232-A98A-B460A5BFB3DD}" sibTransId="{AAB3EA50-43DA-4428-8D87-83264F3A58F6}"/>
    <dgm:cxn modelId="{268DAB43-DD1B-4CAB-9D8F-A373FC5D6D56}" type="presParOf" srcId="{DBF8445F-C566-46D2-A483-0A82CFB0AE03}" destId="{47589B89-136B-4348-A5B8-CFCFB0BB8F55}" srcOrd="0" destOrd="0" presId="urn:microsoft.com/office/officeart/2008/layout/CaptionedPictures"/>
    <dgm:cxn modelId="{430C42B1-28A1-46D3-9D60-BF2CD5AA7E8A}" type="presParOf" srcId="{47589B89-136B-4348-A5B8-CFCFB0BB8F55}" destId="{42B33D70-FD3E-4F59-B2BD-ECD7D58E9586}" srcOrd="0" destOrd="0" presId="urn:microsoft.com/office/officeart/2008/layout/CaptionedPictures"/>
    <dgm:cxn modelId="{FE43C394-5928-483F-8E55-AF0BA2F98793}" type="presParOf" srcId="{47589B89-136B-4348-A5B8-CFCFB0BB8F55}" destId="{AA9CC551-7CE2-47B4-B9A4-A6E8D1184E17}" srcOrd="1" destOrd="0" presId="urn:microsoft.com/office/officeart/2008/layout/CaptionedPictures"/>
    <dgm:cxn modelId="{76C40E2B-F0CC-42AF-87AD-041B421D88E5}" type="presParOf" srcId="{47589B89-136B-4348-A5B8-CFCFB0BB8F55}" destId="{78A7125F-0D23-48EF-A68E-B9903F119EF0}" srcOrd="2" destOrd="0" presId="urn:microsoft.com/office/officeart/2008/layout/CaptionedPictures"/>
    <dgm:cxn modelId="{DB2C8EA0-6B38-4534-B047-46B89C14D321}" type="presParOf" srcId="{78A7125F-0D23-48EF-A68E-B9903F119EF0}" destId="{9677627A-4259-46E9-9C74-3A9246117885}" srcOrd="0" destOrd="0" presId="urn:microsoft.com/office/officeart/2008/layout/CaptionedPictures"/>
    <dgm:cxn modelId="{7ED28764-A4A6-4732-8D24-25E55D414D2E}" type="presParOf" srcId="{78A7125F-0D23-48EF-A68E-B9903F119EF0}" destId="{6165287E-7949-46D7-AA07-A4FD983013BA}" srcOrd="1" destOrd="0" presId="urn:microsoft.com/office/officeart/2008/layout/CaptionedPictures"/>
    <dgm:cxn modelId="{80573A8A-5C78-4EF2-A6C9-5906DA449A74}" type="presParOf" srcId="{DBF8445F-C566-46D2-A483-0A82CFB0AE03}" destId="{540C939D-201C-4101-8EDB-1705CFA514D9}" srcOrd="1" destOrd="0" presId="urn:microsoft.com/office/officeart/2008/layout/CaptionedPictures"/>
    <dgm:cxn modelId="{2E65759A-5144-4F28-8516-15D5AA9FC0A6}" type="presParOf" srcId="{DBF8445F-C566-46D2-A483-0A82CFB0AE03}" destId="{C0AD2F5F-F61F-4F11-80CD-58D3D56A4217}" srcOrd="2" destOrd="0" presId="urn:microsoft.com/office/officeart/2008/layout/CaptionedPictures"/>
    <dgm:cxn modelId="{457271B4-4758-41F5-BA3A-E7A2F1784B0D}" type="presParOf" srcId="{C0AD2F5F-F61F-4F11-80CD-58D3D56A4217}" destId="{29FF4245-945A-45C8-B853-B234179D1996}" srcOrd="0" destOrd="0" presId="urn:microsoft.com/office/officeart/2008/layout/CaptionedPictures"/>
    <dgm:cxn modelId="{4FCD1FD1-5308-453C-A02A-62406BFA77BB}" type="presParOf" srcId="{C0AD2F5F-F61F-4F11-80CD-58D3D56A4217}" destId="{FDC6D81A-232B-4D8F-BBD5-72F3B4071EF0}" srcOrd="1" destOrd="0" presId="urn:microsoft.com/office/officeart/2008/layout/CaptionedPictures"/>
    <dgm:cxn modelId="{75120C67-049C-4EE1-A616-297B017F9B14}" type="presParOf" srcId="{C0AD2F5F-F61F-4F11-80CD-58D3D56A4217}" destId="{24DABD1D-2D63-42ED-B613-71253A7351E5}" srcOrd="2" destOrd="0" presId="urn:microsoft.com/office/officeart/2008/layout/CaptionedPictures"/>
    <dgm:cxn modelId="{EF18CAAB-984C-4829-9489-810ECE71BC70}" type="presParOf" srcId="{24DABD1D-2D63-42ED-B613-71253A7351E5}" destId="{87D4F7B7-2DB8-478E-BB59-870FF54951F9}" srcOrd="0" destOrd="0" presId="urn:microsoft.com/office/officeart/2008/layout/CaptionedPictures"/>
    <dgm:cxn modelId="{56922EE0-B40D-48BA-B836-43E0C54E0463}" type="presParOf" srcId="{24DABD1D-2D63-42ED-B613-71253A7351E5}" destId="{167142D6-0CC9-49BF-9751-F5FDBA35B773}"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4F0C75-E0D5-4CCE-A35C-340A3B0FD50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FB93EBC-F102-46F2-99B3-6B6A5CBA2515}">
      <dgm:prSet phldrT="[Text]"/>
      <dgm:spPr/>
      <dgm:t>
        <a:bodyPr/>
        <a:lstStyle/>
        <a:p>
          <a:pPr rtl="0"/>
          <a:r>
            <a:rPr lang="en-US" dirty="0" smtClean="0">
              <a:solidFill>
                <a:schemeClr val="bg1"/>
              </a:solidFill>
              <a:latin typeface="Franklin Gothic Medium Cond" panose="020B0606030402020204" pitchFamily="34" charset="0"/>
            </a:rPr>
            <a:t>21</a:t>
          </a:r>
          <a:endParaRPr lang="en-US" dirty="0">
            <a:solidFill>
              <a:schemeClr val="bg1"/>
            </a:solidFill>
            <a:latin typeface="Franklin Gothic Medium Cond" panose="020B0606030402020204" pitchFamily="34" charset="0"/>
          </a:endParaRPr>
        </a:p>
      </dgm:t>
    </dgm:pt>
    <dgm:pt modelId="{5F024FC8-8460-4F9C-BDCA-6F00208B170E}" type="parTrans" cxnId="{1A62144B-A052-4826-BD34-3EA5924B8450}">
      <dgm:prSet/>
      <dgm:spPr/>
      <dgm:t>
        <a:bodyPr/>
        <a:lstStyle/>
        <a:p>
          <a:endParaRPr lang="en-US">
            <a:solidFill>
              <a:schemeClr val="bg1"/>
            </a:solidFill>
            <a:latin typeface="Franklin Gothic Medium Cond" panose="020B0606030402020204" pitchFamily="34" charset="0"/>
          </a:endParaRPr>
        </a:p>
      </dgm:t>
    </dgm:pt>
    <dgm:pt modelId="{EBFEC213-D0C7-45DC-95CD-A5B94F3F485C}" type="sibTrans" cxnId="{1A62144B-A052-4826-BD34-3EA5924B8450}">
      <dgm:prSet/>
      <dgm:spPr/>
      <dgm:t>
        <a:bodyPr/>
        <a:lstStyle/>
        <a:p>
          <a:endParaRPr lang="en-US">
            <a:solidFill>
              <a:schemeClr val="bg1"/>
            </a:solidFill>
            <a:latin typeface="Franklin Gothic Medium Cond" panose="020B0606030402020204" pitchFamily="34" charset="0"/>
          </a:endParaRPr>
        </a:p>
      </dgm:t>
    </dgm:pt>
    <dgm:pt modelId="{735EAE99-0AB7-465C-A97A-A235C13F31C3}">
      <dgm:prSet/>
      <dgm:spPr/>
      <dgm:t>
        <a:bodyPr/>
        <a:lstStyle/>
        <a:p>
          <a:pPr rtl="0"/>
          <a:r>
            <a:rPr lang="en-US" dirty="0" smtClean="0">
              <a:solidFill>
                <a:schemeClr val="bg1"/>
              </a:solidFill>
              <a:latin typeface="Franklin Gothic Medium Cond" panose="020B0606030402020204" pitchFamily="34" charset="0"/>
            </a:rPr>
            <a:t>sustainable development linked to ‘right to life’</a:t>
          </a:r>
          <a:endParaRPr lang="en-US" dirty="0">
            <a:solidFill>
              <a:schemeClr val="bg1"/>
            </a:solidFill>
            <a:latin typeface="Franklin Gothic Medium Cond" panose="020B0606030402020204" pitchFamily="34" charset="0"/>
          </a:endParaRPr>
        </a:p>
      </dgm:t>
    </dgm:pt>
    <dgm:pt modelId="{03D7E3D0-EB84-4A8B-B5C9-6BF29817F47B}" type="parTrans" cxnId="{4923BCB1-6A28-428D-A8BB-8D11887A7159}">
      <dgm:prSet/>
      <dgm:spPr/>
      <dgm:t>
        <a:bodyPr/>
        <a:lstStyle/>
        <a:p>
          <a:endParaRPr lang="en-US">
            <a:solidFill>
              <a:schemeClr val="bg1"/>
            </a:solidFill>
            <a:latin typeface="Franklin Gothic Medium Cond" panose="020B0606030402020204" pitchFamily="34" charset="0"/>
          </a:endParaRPr>
        </a:p>
      </dgm:t>
    </dgm:pt>
    <dgm:pt modelId="{F1F1EA7D-0A6F-4B1F-A492-B82AFB292EC3}" type="sibTrans" cxnId="{4923BCB1-6A28-428D-A8BB-8D11887A7159}">
      <dgm:prSet/>
      <dgm:spPr/>
      <dgm:t>
        <a:bodyPr/>
        <a:lstStyle/>
        <a:p>
          <a:endParaRPr lang="en-US">
            <a:solidFill>
              <a:schemeClr val="bg1"/>
            </a:solidFill>
            <a:latin typeface="Franklin Gothic Medium Cond" panose="020B0606030402020204" pitchFamily="34" charset="0"/>
          </a:endParaRPr>
        </a:p>
      </dgm:t>
    </dgm:pt>
    <dgm:pt modelId="{20EA71B7-AAA2-4BB5-ACF6-F8E5E895D272}">
      <dgm:prSet/>
      <dgm:spPr/>
      <dgm:t>
        <a:bodyPr/>
        <a:lstStyle/>
        <a:p>
          <a:pPr rtl="0"/>
          <a:r>
            <a:rPr lang="en-US" dirty="0" smtClean="0">
              <a:solidFill>
                <a:schemeClr val="bg1"/>
              </a:solidFill>
              <a:latin typeface="Franklin Gothic Medium Cond" panose="020B0606030402020204" pitchFamily="34" charset="0"/>
            </a:rPr>
            <a:t>47</a:t>
          </a:r>
          <a:endParaRPr lang="en-US" dirty="0">
            <a:solidFill>
              <a:schemeClr val="bg1"/>
            </a:solidFill>
            <a:latin typeface="Franklin Gothic Medium Cond" panose="020B0606030402020204" pitchFamily="34" charset="0"/>
          </a:endParaRPr>
        </a:p>
      </dgm:t>
    </dgm:pt>
    <dgm:pt modelId="{541E1B70-B9D3-4765-A9C9-1FE1C6115C6E}" type="parTrans" cxnId="{D85E9781-EB10-4BE6-BF09-1CE0E3AAC76C}">
      <dgm:prSet/>
      <dgm:spPr/>
      <dgm:t>
        <a:bodyPr/>
        <a:lstStyle/>
        <a:p>
          <a:endParaRPr lang="en-US">
            <a:solidFill>
              <a:schemeClr val="bg1"/>
            </a:solidFill>
            <a:latin typeface="Franklin Gothic Medium Cond" panose="020B0606030402020204" pitchFamily="34" charset="0"/>
          </a:endParaRPr>
        </a:p>
      </dgm:t>
    </dgm:pt>
    <dgm:pt modelId="{5E9A56DE-ED7F-4AAF-B144-3B6DEE94F0AA}" type="sibTrans" cxnId="{D85E9781-EB10-4BE6-BF09-1CE0E3AAC76C}">
      <dgm:prSet/>
      <dgm:spPr/>
      <dgm:t>
        <a:bodyPr/>
        <a:lstStyle/>
        <a:p>
          <a:endParaRPr lang="en-US">
            <a:solidFill>
              <a:schemeClr val="bg1"/>
            </a:solidFill>
            <a:latin typeface="Franklin Gothic Medium Cond" panose="020B0606030402020204" pitchFamily="34" charset="0"/>
          </a:endParaRPr>
        </a:p>
      </dgm:t>
    </dgm:pt>
    <dgm:pt modelId="{695F27B0-B439-48B0-8BEE-4EDC54E611A5}">
      <dgm:prSet/>
      <dgm:spPr/>
      <dgm:t>
        <a:bodyPr/>
        <a:lstStyle/>
        <a:p>
          <a:pPr rtl="0"/>
          <a:r>
            <a:rPr lang="en-US" dirty="0" smtClean="0">
              <a:solidFill>
                <a:schemeClr val="bg1"/>
              </a:solidFill>
              <a:latin typeface="Franklin Gothic Medium Cond" panose="020B0606030402020204" pitchFamily="34" charset="0"/>
            </a:rPr>
            <a:t>"The State shall regard the raising of the level of nutrition and the </a:t>
          </a:r>
          <a:r>
            <a:rPr lang="en-US" dirty="0" smtClean="0">
              <a:solidFill>
                <a:srgbClr val="FFC000"/>
              </a:solidFill>
              <a:latin typeface="Franklin Gothic Medium Cond" panose="020B0606030402020204" pitchFamily="34" charset="0"/>
            </a:rPr>
            <a:t>standard of living </a:t>
          </a:r>
          <a:r>
            <a:rPr lang="en-US" dirty="0" smtClean="0">
              <a:solidFill>
                <a:schemeClr val="bg1"/>
              </a:solidFill>
              <a:latin typeface="Franklin Gothic Medium Cond" panose="020B0606030402020204" pitchFamily="34" charset="0"/>
            </a:rPr>
            <a:t>of its people and the improvement of </a:t>
          </a:r>
          <a:r>
            <a:rPr lang="en-US" dirty="0" smtClean="0">
              <a:solidFill>
                <a:srgbClr val="FFC000"/>
              </a:solidFill>
              <a:latin typeface="Franklin Gothic Medium Cond" panose="020B0606030402020204" pitchFamily="34" charset="0"/>
            </a:rPr>
            <a:t>public health </a:t>
          </a:r>
          <a:r>
            <a:rPr lang="en-US" dirty="0" smtClean="0">
              <a:solidFill>
                <a:schemeClr val="bg1"/>
              </a:solidFill>
              <a:latin typeface="Franklin Gothic Medium Cond" panose="020B0606030402020204" pitchFamily="34" charset="0"/>
            </a:rPr>
            <a:t>as among its primary duties </a:t>
          </a:r>
          <a:endParaRPr lang="en-US" dirty="0">
            <a:solidFill>
              <a:schemeClr val="bg1"/>
            </a:solidFill>
            <a:latin typeface="Franklin Gothic Medium Cond" panose="020B0606030402020204" pitchFamily="34" charset="0"/>
          </a:endParaRPr>
        </a:p>
      </dgm:t>
    </dgm:pt>
    <dgm:pt modelId="{50E5F168-278E-488C-BBB3-AACDA305963C}" type="parTrans" cxnId="{DEFACAD1-6BFF-4525-85DE-27D3CD3115E3}">
      <dgm:prSet/>
      <dgm:spPr/>
      <dgm:t>
        <a:bodyPr/>
        <a:lstStyle/>
        <a:p>
          <a:endParaRPr lang="en-US">
            <a:solidFill>
              <a:schemeClr val="bg1"/>
            </a:solidFill>
            <a:latin typeface="Franklin Gothic Medium Cond" panose="020B0606030402020204" pitchFamily="34" charset="0"/>
          </a:endParaRPr>
        </a:p>
      </dgm:t>
    </dgm:pt>
    <dgm:pt modelId="{CB200DA2-2F20-4452-A394-83CA4C6D60A3}" type="sibTrans" cxnId="{DEFACAD1-6BFF-4525-85DE-27D3CD3115E3}">
      <dgm:prSet/>
      <dgm:spPr/>
      <dgm:t>
        <a:bodyPr/>
        <a:lstStyle/>
        <a:p>
          <a:endParaRPr lang="en-US">
            <a:solidFill>
              <a:schemeClr val="bg1"/>
            </a:solidFill>
            <a:latin typeface="Franklin Gothic Medium Cond" panose="020B0606030402020204" pitchFamily="34" charset="0"/>
          </a:endParaRPr>
        </a:p>
      </dgm:t>
    </dgm:pt>
    <dgm:pt modelId="{9849497A-002E-46B1-B83B-B06FE94DADC1}">
      <dgm:prSet/>
      <dgm:spPr/>
      <dgm:t>
        <a:bodyPr/>
        <a:lstStyle/>
        <a:p>
          <a:pPr rtl="0"/>
          <a:r>
            <a:rPr lang="en-US" dirty="0" smtClean="0">
              <a:solidFill>
                <a:schemeClr val="bg1"/>
              </a:solidFill>
              <a:latin typeface="Franklin Gothic Medium Cond" panose="020B0606030402020204" pitchFamily="34" charset="0"/>
            </a:rPr>
            <a:t>51-A(g)</a:t>
          </a:r>
          <a:endParaRPr lang="en-US" dirty="0">
            <a:solidFill>
              <a:schemeClr val="bg1"/>
            </a:solidFill>
            <a:latin typeface="Franklin Gothic Medium Cond" panose="020B0606030402020204" pitchFamily="34" charset="0"/>
          </a:endParaRPr>
        </a:p>
      </dgm:t>
    </dgm:pt>
    <dgm:pt modelId="{A73FFC0B-9550-4305-87D0-76C2757CF1CD}" type="parTrans" cxnId="{EEB49E3F-345F-4748-AE79-5F5FFDFD4218}">
      <dgm:prSet/>
      <dgm:spPr/>
      <dgm:t>
        <a:bodyPr/>
        <a:lstStyle/>
        <a:p>
          <a:endParaRPr lang="en-US">
            <a:solidFill>
              <a:schemeClr val="bg1"/>
            </a:solidFill>
            <a:latin typeface="Franklin Gothic Medium Cond" panose="020B0606030402020204" pitchFamily="34" charset="0"/>
          </a:endParaRPr>
        </a:p>
      </dgm:t>
    </dgm:pt>
    <dgm:pt modelId="{9C89F269-EF45-48F3-9107-0A114DFD645C}" type="sibTrans" cxnId="{EEB49E3F-345F-4748-AE79-5F5FFDFD4218}">
      <dgm:prSet/>
      <dgm:spPr/>
      <dgm:t>
        <a:bodyPr/>
        <a:lstStyle/>
        <a:p>
          <a:endParaRPr lang="en-US">
            <a:solidFill>
              <a:schemeClr val="bg1"/>
            </a:solidFill>
            <a:latin typeface="Franklin Gothic Medium Cond" panose="020B0606030402020204" pitchFamily="34" charset="0"/>
          </a:endParaRPr>
        </a:p>
      </dgm:t>
    </dgm:pt>
    <dgm:pt modelId="{7D7B9E54-3FC7-4D4A-9A10-30F25B3D5320}">
      <dgm:prSet/>
      <dgm:spPr/>
      <dgm:t>
        <a:bodyPr/>
        <a:lstStyle/>
        <a:p>
          <a:pPr rtl="0"/>
          <a:r>
            <a:rPr lang="en-US" dirty="0" smtClean="0">
              <a:solidFill>
                <a:schemeClr val="bg1"/>
              </a:solidFill>
              <a:latin typeface="Franklin Gothic Medium Cond" panose="020B0606030402020204" pitchFamily="34" charset="0"/>
            </a:rPr>
            <a:t>It shall be the duty of every citizen of India to protect and improve the natural environment including forests, lakes, rivers and wildlife and to have compassion for living creatures." </a:t>
          </a:r>
          <a:endParaRPr lang="en-US" dirty="0">
            <a:solidFill>
              <a:schemeClr val="bg1"/>
            </a:solidFill>
            <a:latin typeface="Franklin Gothic Medium Cond" panose="020B0606030402020204" pitchFamily="34" charset="0"/>
          </a:endParaRPr>
        </a:p>
      </dgm:t>
    </dgm:pt>
    <dgm:pt modelId="{09997E52-56EB-49BB-BE23-2938F1DFE10F}" type="parTrans" cxnId="{3A33E8A3-0A07-4931-AA49-F79A8F61F4B4}">
      <dgm:prSet/>
      <dgm:spPr/>
      <dgm:t>
        <a:bodyPr/>
        <a:lstStyle/>
        <a:p>
          <a:endParaRPr lang="en-US">
            <a:solidFill>
              <a:schemeClr val="bg1"/>
            </a:solidFill>
            <a:latin typeface="Franklin Gothic Medium Cond" panose="020B0606030402020204" pitchFamily="34" charset="0"/>
          </a:endParaRPr>
        </a:p>
      </dgm:t>
    </dgm:pt>
    <dgm:pt modelId="{0D935D69-46E8-4380-932A-2200ADF9E754}" type="sibTrans" cxnId="{3A33E8A3-0A07-4931-AA49-F79A8F61F4B4}">
      <dgm:prSet/>
      <dgm:spPr/>
      <dgm:t>
        <a:bodyPr/>
        <a:lstStyle/>
        <a:p>
          <a:endParaRPr lang="en-US">
            <a:solidFill>
              <a:schemeClr val="bg1"/>
            </a:solidFill>
            <a:latin typeface="Franklin Gothic Medium Cond" panose="020B0606030402020204" pitchFamily="34" charset="0"/>
          </a:endParaRPr>
        </a:p>
      </dgm:t>
    </dgm:pt>
    <dgm:pt modelId="{368E5425-0460-4A3B-91E1-ECC29E95CF41}">
      <dgm:prSet/>
      <dgm:spPr/>
      <dgm:t>
        <a:bodyPr/>
        <a:lstStyle/>
        <a:p>
          <a:pPr rtl="0"/>
          <a:r>
            <a:rPr lang="en-US" dirty="0" smtClean="0">
              <a:solidFill>
                <a:schemeClr val="bg1"/>
              </a:solidFill>
              <a:latin typeface="Franklin Gothic Medium Cond" panose="020B0606030402020204" pitchFamily="34" charset="0"/>
            </a:rPr>
            <a:t>48-A</a:t>
          </a:r>
          <a:endParaRPr lang="en-US" dirty="0">
            <a:solidFill>
              <a:schemeClr val="bg1"/>
            </a:solidFill>
            <a:latin typeface="Franklin Gothic Medium Cond" panose="020B0606030402020204" pitchFamily="34" charset="0"/>
          </a:endParaRPr>
        </a:p>
      </dgm:t>
    </dgm:pt>
    <dgm:pt modelId="{075EBE5B-FCFF-4B90-AB85-D65CEEDDFF7F}" type="parTrans" cxnId="{C8DFB322-8E6E-4AB9-AF1C-B9ED99FACFBF}">
      <dgm:prSet/>
      <dgm:spPr/>
      <dgm:t>
        <a:bodyPr/>
        <a:lstStyle/>
        <a:p>
          <a:endParaRPr lang="en-US"/>
        </a:p>
      </dgm:t>
    </dgm:pt>
    <dgm:pt modelId="{E3C08254-7724-4AC6-A4CC-9D4994043D93}" type="sibTrans" cxnId="{C8DFB322-8E6E-4AB9-AF1C-B9ED99FACFBF}">
      <dgm:prSet/>
      <dgm:spPr/>
      <dgm:t>
        <a:bodyPr/>
        <a:lstStyle/>
        <a:p>
          <a:endParaRPr lang="en-US"/>
        </a:p>
      </dgm:t>
    </dgm:pt>
    <dgm:pt modelId="{4AB96518-FE97-464A-BAC7-0AC74FDFE9E0}">
      <dgm:prSet/>
      <dgm:spPr/>
      <dgm:t>
        <a:bodyPr/>
        <a:lstStyle/>
        <a:p>
          <a:pPr rtl="0"/>
          <a:r>
            <a:rPr lang="en-US" dirty="0" smtClean="0">
              <a:solidFill>
                <a:schemeClr val="bg1"/>
              </a:solidFill>
              <a:latin typeface="Franklin Gothic Medium Cond" panose="020B0606030402020204" pitchFamily="34" charset="0"/>
            </a:rPr>
            <a:t>The State shall </a:t>
          </a:r>
          <a:r>
            <a:rPr lang="en-US" dirty="0" smtClean="0">
              <a:solidFill>
                <a:schemeClr val="bg1"/>
              </a:solidFill>
              <a:latin typeface="Franklin Gothic Medium Cond" panose="020B0606030402020204" pitchFamily="34" charset="0"/>
            </a:rPr>
            <a:t>endeavor </a:t>
          </a:r>
          <a:r>
            <a:rPr lang="en-US" dirty="0" smtClean="0">
              <a:solidFill>
                <a:schemeClr val="bg1"/>
              </a:solidFill>
              <a:latin typeface="Franklin Gothic Medium Cond" panose="020B0606030402020204" pitchFamily="34" charset="0"/>
            </a:rPr>
            <a:t>to protect and improve the environment and to safeguard the forests and wildlife of the country". </a:t>
          </a:r>
          <a:endParaRPr lang="en-US" dirty="0">
            <a:solidFill>
              <a:schemeClr val="bg1"/>
            </a:solidFill>
            <a:latin typeface="Franklin Gothic Medium Cond" panose="020B0606030402020204" pitchFamily="34" charset="0"/>
          </a:endParaRPr>
        </a:p>
      </dgm:t>
    </dgm:pt>
    <dgm:pt modelId="{F0A36126-5837-4557-9573-3F8B1FC00860}" type="parTrans" cxnId="{3C3300A5-7B44-4CD0-B126-743A819CED54}">
      <dgm:prSet/>
      <dgm:spPr/>
      <dgm:t>
        <a:bodyPr/>
        <a:lstStyle/>
        <a:p>
          <a:endParaRPr lang="en-US"/>
        </a:p>
      </dgm:t>
    </dgm:pt>
    <dgm:pt modelId="{C36AF92F-827F-4CD5-87BC-C38ADD9C2D19}" type="sibTrans" cxnId="{3C3300A5-7B44-4CD0-B126-743A819CED54}">
      <dgm:prSet/>
      <dgm:spPr/>
      <dgm:t>
        <a:bodyPr/>
        <a:lstStyle/>
        <a:p>
          <a:endParaRPr lang="en-US"/>
        </a:p>
      </dgm:t>
    </dgm:pt>
    <dgm:pt modelId="{A1780017-8F6D-480E-BBF2-EFBB8D06E91B}" type="pres">
      <dgm:prSet presAssocID="{6F4F0C75-E0D5-4CCE-A35C-340A3B0FD504}" presName="vert0" presStyleCnt="0">
        <dgm:presLayoutVars>
          <dgm:dir/>
          <dgm:animOne val="branch"/>
          <dgm:animLvl val="lvl"/>
        </dgm:presLayoutVars>
      </dgm:prSet>
      <dgm:spPr/>
      <dgm:t>
        <a:bodyPr/>
        <a:lstStyle/>
        <a:p>
          <a:endParaRPr lang="en-US"/>
        </a:p>
      </dgm:t>
    </dgm:pt>
    <dgm:pt modelId="{71778732-430D-4184-BDB9-E8AECED8B5C5}" type="pres">
      <dgm:prSet presAssocID="{1FB93EBC-F102-46F2-99B3-6B6A5CBA2515}" presName="thickLine" presStyleLbl="alignNode1" presStyleIdx="0" presStyleCnt="4"/>
      <dgm:spPr/>
    </dgm:pt>
    <dgm:pt modelId="{4E1B415E-3763-49A8-A79A-93EFB48CE327}" type="pres">
      <dgm:prSet presAssocID="{1FB93EBC-F102-46F2-99B3-6B6A5CBA2515}" presName="horz1" presStyleCnt="0"/>
      <dgm:spPr/>
    </dgm:pt>
    <dgm:pt modelId="{3DFEEB45-173F-469F-AD3C-92E286AA4407}" type="pres">
      <dgm:prSet presAssocID="{1FB93EBC-F102-46F2-99B3-6B6A5CBA2515}" presName="tx1" presStyleLbl="revTx" presStyleIdx="0" presStyleCnt="8"/>
      <dgm:spPr/>
      <dgm:t>
        <a:bodyPr/>
        <a:lstStyle/>
        <a:p>
          <a:endParaRPr lang="en-US"/>
        </a:p>
      </dgm:t>
    </dgm:pt>
    <dgm:pt modelId="{EF8CC0F9-C942-49C3-AFC6-EA49D0AFD094}" type="pres">
      <dgm:prSet presAssocID="{1FB93EBC-F102-46F2-99B3-6B6A5CBA2515}" presName="vert1" presStyleCnt="0"/>
      <dgm:spPr/>
    </dgm:pt>
    <dgm:pt modelId="{0BED7E10-DE2B-4B62-8FFB-B9193641A6E2}" type="pres">
      <dgm:prSet presAssocID="{735EAE99-0AB7-465C-A97A-A235C13F31C3}" presName="vertSpace2a" presStyleCnt="0"/>
      <dgm:spPr/>
    </dgm:pt>
    <dgm:pt modelId="{42A40DA1-62EF-494C-86BC-CFC2F3488325}" type="pres">
      <dgm:prSet presAssocID="{735EAE99-0AB7-465C-A97A-A235C13F31C3}" presName="horz2" presStyleCnt="0"/>
      <dgm:spPr/>
    </dgm:pt>
    <dgm:pt modelId="{E1779853-D8D1-4341-B8D0-B5F3EF42E98F}" type="pres">
      <dgm:prSet presAssocID="{735EAE99-0AB7-465C-A97A-A235C13F31C3}" presName="horzSpace2" presStyleCnt="0"/>
      <dgm:spPr/>
    </dgm:pt>
    <dgm:pt modelId="{845A35C8-1C78-4951-B632-9DFE47E871EE}" type="pres">
      <dgm:prSet presAssocID="{735EAE99-0AB7-465C-A97A-A235C13F31C3}" presName="tx2" presStyleLbl="revTx" presStyleIdx="1" presStyleCnt="8"/>
      <dgm:spPr/>
      <dgm:t>
        <a:bodyPr/>
        <a:lstStyle/>
        <a:p>
          <a:endParaRPr lang="en-US"/>
        </a:p>
      </dgm:t>
    </dgm:pt>
    <dgm:pt modelId="{B3BB88DD-26A5-453E-A374-048832500DE2}" type="pres">
      <dgm:prSet presAssocID="{735EAE99-0AB7-465C-A97A-A235C13F31C3}" presName="vert2" presStyleCnt="0"/>
      <dgm:spPr/>
    </dgm:pt>
    <dgm:pt modelId="{1CEA3894-EB8B-4609-8678-252DBE9EE148}" type="pres">
      <dgm:prSet presAssocID="{735EAE99-0AB7-465C-A97A-A235C13F31C3}" presName="thinLine2b" presStyleLbl="callout" presStyleIdx="0" presStyleCnt="4"/>
      <dgm:spPr/>
    </dgm:pt>
    <dgm:pt modelId="{0260A36A-1F59-4311-9C1E-0B5D4A02C238}" type="pres">
      <dgm:prSet presAssocID="{735EAE99-0AB7-465C-A97A-A235C13F31C3}" presName="vertSpace2b" presStyleCnt="0"/>
      <dgm:spPr/>
    </dgm:pt>
    <dgm:pt modelId="{1909F0A8-1CA0-4B13-8906-38E90316D55A}" type="pres">
      <dgm:prSet presAssocID="{20EA71B7-AAA2-4BB5-ACF6-F8E5E895D272}" presName="thickLine" presStyleLbl="alignNode1" presStyleIdx="1" presStyleCnt="4"/>
      <dgm:spPr/>
    </dgm:pt>
    <dgm:pt modelId="{30BE7423-4974-48B9-8EDA-121ABAEE6A6E}" type="pres">
      <dgm:prSet presAssocID="{20EA71B7-AAA2-4BB5-ACF6-F8E5E895D272}" presName="horz1" presStyleCnt="0"/>
      <dgm:spPr/>
    </dgm:pt>
    <dgm:pt modelId="{EBD73DF6-9988-43B4-B66C-98B0A1C4DD97}" type="pres">
      <dgm:prSet presAssocID="{20EA71B7-AAA2-4BB5-ACF6-F8E5E895D272}" presName="tx1" presStyleLbl="revTx" presStyleIdx="2" presStyleCnt="8"/>
      <dgm:spPr/>
      <dgm:t>
        <a:bodyPr/>
        <a:lstStyle/>
        <a:p>
          <a:endParaRPr lang="en-US"/>
        </a:p>
      </dgm:t>
    </dgm:pt>
    <dgm:pt modelId="{63565CBD-6417-448A-9D78-04A56050AD13}" type="pres">
      <dgm:prSet presAssocID="{20EA71B7-AAA2-4BB5-ACF6-F8E5E895D272}" presName="vert1" presStyleCnt="0"/>
      <dgm:spPr/>
    </dgm:pt>
    <dgm:pt modelId="{BDDBD77A-0619-42EA-9A51-99D8C03BB808}" type="pres">
      <dgm:prSet presAssocID="{695F27B0-B439-48B0-8BEE-4EDC54E611A5}" presName="vertSpace2a" presStyleCnt="0"/>
      <dgm:spPr/>
    </dgm:pt>
    <dgm:pt modelId="{49382612-C3FC-4B5F-9733-6C6C350F2DE8}" type="pres">
      <dgm:prSet presAssocID="{695F27B0-B439-48B0-8BEE-4EDC54E611A5}" presName="horz2" presStyleCnt="0"/>
      <dgm:spPr/>
    </dgm:pt>
    <dgm:pt modelId="{3988E057-DF97-4446-A9AC-002E6F284752}" type="pres">
      <dgm:prSet presAssocID="{695F27B0-B439-48B0-8BEE-4EDC54E611A5}" presName="horzSpace2" presStyleCnt="0"/>
      <dgm:spPr/>
    </dgm:pt>
    <dgm:pt modelId="{3CA53C26-57F8-45F0-B209-E84047B42881}" type="pres">
      <dgm:prSet presAssocID="{695F27B0-B439-48B0-8BEE-4EDC54E611A5}" presName="tx2" presStyleLbl="revTx" presStyleIdx="3" presStyleCnt="8"/>
      <dgm:spPr/>
      <dgm:t>
        <a:bodyPr/>
        <a:lstStyle/>
        <a:p>
          <a:endParaRPr lang="en-US"/>
        </a:p>
      </dgm:t>
    </dgm:pt>
    <dgm:pt modelId="{B7694B3B-13D6-4711-AEF2-47898627DEAB}" type="pres">
      <dgm:prSet presAssocID="{695F27B0-B439-48B0-8BEE-4EDC54E611A5}" presName="vert2" presStyleCnt="0"/>
      <dgm:spPr/>
    </dgm:pt>
    <dgm:pt modelId="{2349297F-1C2F-4CBA-9567-3B456BB9BB83}" type="pres">
      <dgm:prSet presAssocID="{695F27B0-B439-48B0-8BEE-4EDC54E611A5}" presName="thinLine2b" presStyleLbl="callout" presStyleIdx="1" presStyleCnt="4"/>
      <dgm:spPr/>
    </dgm:pt>
    <dgm:pt modelId="{4C77671A-B664-4473-90BC-176E32C82F54}" type="pres">
      <dgm:prSet presAssocID="{695F27B0-B439-48B0-8BEE-4EDC54E611A5}" presName="vertSpace2b" presStyleCnt="0"/>
      <dgm:spPr/>
    </dgm:pt>
    <dgm:pt modelId="{584024B5-A3CF-4D07-89A2-3CA60506A0DA}" type="pres">
      <dgm:prSet presAssocID="{368E5425-0460-4A3B-91E1-ECC29E95CF41}" presName="thickLine" presStyleLbl="alignNode1" presStyleIdx="2" presStyleCnt="4"/>
      <dgm:spPr/>
    </dgm:pt>
    <dgm:pt modelId="{7167F5B7-3424-4754-A3D9-9D62AA6624B7}" type="pres">
      <dgm:prSet presAssocID="{368E5425-0460-4A3B-91E1-ECC29E95CF41}" presName="horz1" presStyleCnt="0"/>
      <dgm:spPr/>
    </dgm:pt>
    <dgm:pt modelId="{E485E2D7-099B-4806-A828-9F7BB9C5A96E}" type="pres">
      <dgm:prSet presAssocID="{368E5425-0460-4A3B-91E1-ECC29E95CF41}" presName="tx1" presStyleLbl="revTx" presStyleIdx="4" presStyleCnt="8"/>
      <dgm:spPr/>
      <dgm:t>
        <a:bodyPr/>
        <a:lstStyle/>
        <a:p>
          <a:endParaRPr lang="en-US"/>
        </a:p>
      </dgm:t>
    </dgm:pt>
    <dgm:pt modelId="{FC932FC2-B781-43E7-930E-1D10B627A691}" type="pres">
      <dgm:prSet presAssocID="{368E5425-0460-4A3B-91E1-ECC29E95CF41}" presName="vert1" presStyleCnt="0"/>
      <dgm:spPr/>
    </dgm:pt>
    <dgm:pt modelId="{F3D57D50-3480-4750-A06A-7BD5E03B6A63}" type="pres">
      <dgm:prSet presAssocID="{4AB96518-FE97-464A-BAC7-0AC74FDFE9E0}" presName="vertSpace2a" presStyleCnt="0"/>
      <dgm:spPr/>
    </dgm:pt>
    <dgm:pt modelId="{C2BE7593-6809-49CE-AD7B-943AC7B5F041}" type="pres">
      <dgm:prSet presAssocID="{4AB96518-FE97-464A-BAC7-0AC74FDFE9E0}" presName="horz2" presStyleCnt="0"/>
      <dgm:spPr/>
    </dgm:pt>
    <dgm:pt modelId="{620E9397-B83E-49AB-BAD6-168213EC2D49}" type="pres">
      <dgm:prSet presAssocID="{4AB96518-FE97-464A-BAC7-0AC74FDFE9E0}" presName="horzSpace2" presStyleCnt="0"/>
      <dgm:spPr/>
    </dgm:pt>
    <dgm:pt modelId="{F5313A3A-278C-4A93-80C6-9CD0072C388D}" type="pres">
      <dgm:prSet presAssocID="{4AB96518-FE97-464A-BAC7-0AC74FDFE9E0}" presName="tx2" presStyleLbl="revTx" presStyleIdx="5" presStyleCnt="8"/>
      <dgm:spPr/>
      <dgm:t>
        <a:bodyPr/>
        <a:lstStyle/>
        <a:p>
          <a:endParaRPr lang="en-US"/>
        </a:p>
      </dgm:t>
    </dgm:pt>
    <dgm:pt modelId="{63C6DC9A-8AF9-4FFB-B806-7715AA1B9032}" type="pres">
      <dgm:prSet presAssocID="{4AB96518-FE97-464A-BAC7-0AC74FDFE9E0}" presName="vert2" presStyleCnt="0"/>
      <dgm:spPr/>
    </dgm:pt>
    <dgm:pt modelId="{91E03FE0-EA66-49F2-89FB-AB9127084E88}" type="pres">
      <dgm:prSet presAssocID="{4AB96518-FE97-464A-BAC7-0AC74FDFE9E0}" presName="thinLine2b" presStyleLbl="callout" presStyleIdx="2" presStyleCnt="4"/>
      <dgm:spPr/>
    </dgm:pt>
    <dgm:pt modelId="{6ADEE4C6-EC27-4051-9254-2B40E5F14001}" type="pres">
      <dgm:prSet presAssocID="{4AB96518-FE97-464A-BAC7-0AC74FDFE9E0}" presName="vertSpace2b" presStyleCnt="0"/>
      <dgm:spPr/>
    </dgm:pt>
    <dgm:pt modelId="{F587CCF9-5A19-4502-8E6E-37FB2007B78E}" type="pres">
      <dgm:prSet presAssocID="{9849497A-002E-46B1-B83B-B06FE94DADC1}" presName="thickLine" presStyleLbl="alignNode1" presStyleIdx="3" presStyleCnt="4"/>
      <dgm:spPr/>
    </dgm:pt>
    <dgm:pt modelId="{1DEC3D65-9BDC-467F-9670-08B9EDA2841B}" type="pres">
      <dgm:prSet presAssocID="{9849497A-002E-46B1-B83B-B06FE94DADC1}" presName="horz1" presStyleCnt="0"/>
      <dgm:spPr/>
    </dgm:pt>
    <dgm:pt modelId="{88E5780D-7BD6-451D-8E71-ED894F7945B5}" type="pres">
      <dgm:prSet presAssocID="{9849497A-002E-46B1-B83B-B06FE94DADC1}" presName="tx1" presStyleLbl="revTx" presStyleIdx="6" presStyleCnt="8"/>
      <dgm:spPr/>
      <dgm:t>
        <a:bodyPr/>
        <a:lstStyle/>
        <a:p>
          <a:endParaRPr lang="en-US"/>
        </a:p>
      </dgm:t>
    </dgm:pt>
    <dgm:pt modelId="{06E4ACE0-A1E4-47A7-B080-61BB52BBBB71}" type="pres">
      <dgm:prSet presAssocID="{9849497A-002E-46B1-B83B-B06FE94DADC1}" presName="vert1" presStyleCnt="0"/>
      <dgm:spPr/>
    </dgm:pt>
    <dgm:pt modelId="{3157CB9A-DFBD-4F53-8F42-DADEEE71EEC5}" type="pres">
      <dgm:prSet presAssocID="{7D7B9E54-3FC7-4D4A-9A10-30F25B3D5320}" presName="vertSpace2a" presStyleCnt="0"/>
      <dgm:spPr/>
    </dgm:pt>
    <dgm:pt modelId="{DDCE1F9E-D2A8-4F86-9E00-2E7496B3A68D}" type="pres">
      <dgm:prSet presAssocID="{7D7B9E54-3FC7-4D4A-9A10-30F25B3D5320}" presName="horz2" presStyleCnt="0"/>
      <dgm:spPr/>
    </dgm:pt>
    <dgm:pt modelId="{BB2D942C-848A-4826-BCDE-04E6D2313B13}" type="pres">
      <dgm:prSet presAssocID="{7D7B9E54-3FC7-4D4A-9A10-30F25B3D5320}" presName="horzSpace2" presStyleCnt="0"/>
      <dgm:spPr/>
    </dgm:pt>
    <dgm:pt modelId="{7C36C891-75BE-4C9C-B899-48DC69B7CBCA}" type="pres">
      <dgm:prSet presAssocID="{7D7B9E54-3FC7-4D4A-9A10-30F25B3D5320}" presName="tx2" presStyleLbl="revTx" presStyleIdx="7" presStyleCnt="8"/>
      <dgm:spPr/>
      <dgm:t>
        <a:bodyPr/>
        <a:lstStyle/>
        <a:p>
          <a:endParaRPr lang="en-US"/>
        </a:p>
      </dgm:t>
    </dgm:pt>
    <dgm:pt modelId="{3F6ED8D8-4D77-4615-8EA0-590EE728B07D}" type="pres">
      <dgm:prSet presAssocID="{7D7B9E54-3FC7-4D4A-9A10-30F25B3D5320}" presName="vert2" presStyleCnt="0"/>
      <dgm:spPr/>
    </dgm:pt>
    <dgm:pt modelId="{9A0D3A7E-5FE4-401B-B511-2EB965792C7D}" type="pres">
      <dgm:prSet presAssocID="{7D7B9E54-3FC7-4D4A-9A10-30F25B3D5320}" presName="thinLine2b" presStyleLbl="callout" presStyleIdx="3" presStyleCnt="4"/>
      <dgm:spPr/>
    </dgm:pt>
    <dgm:pt modelId="{11F74871-95D8-4792-A2FF-67D47D87AA05}" type="pres">
      <dgm:prSet presAssocID="{7D7B9E54-3FC7-4D4A-9A10-30F25B3D5320}" presName="vertSpace2b" presStyleCnt="0"/>
      <dgm:spPr/>
    </dgm:pt>
  </dgm:ptLst>
  <dgm:cxnLst>
    <dgm:cxn modelId="{31FCA0F5-F2FF-44AF-8CF2-E2011D21226B}" type="presOf" srcId="{4AB96518-FE97-464A-BAC7-0AC74FDFE9E0}" destId="{F5313A3A-278C-4A93-80C6-9CD0072C388D}" srcOrd="0" destOrd="0" presId="urn:microsoft.com/office/officeart/2008/layout/LinedList"/>
    <dgm:cxn modelId="{DEFACAD1-6BFF-4525-85DE-27D3CD3115E3}" srcId="{20EA71B7-AAA2-4BB5-ACF6-F8E5E895D272}" destId="{695F27B0-B439-48B0-8BEE-4EDC54E611A5}" srcOrd="0" destOrd="0" parTransId="{50E5F168-278E-488C-BBB3-AACDA305963C}" sibTransId="{CB200DA2-2F20-4452-A394-83CA4C6D60A3}"/>
    <dgm:cxn modelId="{99A98952-F090-45A8-A4C0-3D5F4B2D35BB}" type="presOf" srcId="{695F27B0-B439-48B0-8BEE-4EDC54E611A5}" destId="{3CA53C26-57F8-45F0-B209-E84047B42881}" srcOrd="0" destOrd="0" presId="urn:microsoft.com/office/officeart/2008/layout/LinedList"/>
    <dgm:cxn modelId="{3A33E8A3-0A07-4931-AA49-F79A8F61F4B4}" srcId="{9849497A-002E-46B1-B83B-B06FE94DADC1}" destId="{7D7B9E54-3FC7-4D4A-9A10-30F25B3D5320}" srcOrd="0" destOrd="0" parTransId="{09997E52-56EB-49BB-BE23-2938F1DFE10F}" sibTransId="{0D935D69-46E8-4380-932A-2200ADF9E754}"/>
    <dgm:cxn modelId="{03BB3588-7A26-4BAD-98C1-42447C59DC92}" type="presOf" srcId="{368E5425-0460-4A3B-91E1-ECC29E95CF41}" destId="{E485E2D7-099B-4806-A828-9F7BB9C5A96E}" srcOrd="0" destOrd="0" presId="urn:microsoft.com/office/officeart/2008/layout/LinedList"/>
    <dgm:cxn modelId="{B9BA0370-1972-4AB5-8413-3C52A9C2F25B}" type="presOf" srcId="{7D7B9E54-3FC7-4D4A-9A10-30F25B3D5320}" destId="{7C36C891-75BE-4C9C-B899-48DC69B7CBCA}" srcOrd="0" destOrd="0" presId="urn:microsoft.com/office/officeart/2008/layout/LinedList"/>
    <dgm:cxn modelId="{4923BCB1-6A28-428D-A8BB-8D11887A7159}" srcId="{1FB93EBC-F102-46F2-99B3-6B6A5CBA2515}" destId="{735EAE99-0AB7-465C-A97A-A235C13F31C3}" srcOrd="0" destOrd="0" parTransId="{03D7E3D0-EB84-4A8B-B5C9-6BF29817F47B}" sibTransId="{F1F1EA7D-0A6F-4B1F-A492-B82AFB292EC3}"/>
    <dgm:cxn modelId="{3C3300A5-7B44-4CD0-B126-743A819CED54}" srcId="{368E5425-0460-4A3B-91E1-ECC29E95CF41}" destId="{4AB96518-FE97-464A-BAC7-0AC74FDFE9E0}" srcOrd="0" destOrd="0" parTransId="{F0A36126-5837-4557-9573-3F8B1FC00860}" sibTransId="{C36AF92F-827F-4CD5-87BC-C38ADD9C2D19}"/>
    <dgm:cxn modelId="{1A62144B-A052-4826-BD34-3EA5924B8450}" srcId="{6F4F0C75-E0D5-4CCE-A35C-340A3B0FD504}" destId="{1FB93EBC-F102-46F2-99B3-6B6A5CBA2515}" srcOrd="0" destOrd="0" parTransId="{5F024FC8-8460-4F9C-BDCA-6F00208B170E}" sibTransId="{EBFEC213-D0C7-45DC-95CD-A5B94F3F485C}"/>
    <dgm:cxn modelId="{EEB49E3F-345F-4748-AE79-5F5FFDFD4218}" srcId="{6F4F0C75-E0D5-4CCE-A35C-340A3B0FD504}" destId="{9849497A-002E-46B1-B83B-B06FE94DADC1}" srcOrd="3" destOrd="0" parTransId="{A73FFC0B-9550-4305-87D0-76C2757CF1CD}" sibTransId="{9C89F269-EF45-48F3-9107-0A114DFD645C}"/>
    <dgm:cxn modelId="{C8DFB322-8E6E-4AB9-AF1C-B9ED99FACFBF}" srcId="{6F4F0C75-E0D5-4CCE-A35C-340A3B0FD504}" destId="{368E5425-0460-4A3B-91E1-ECC29E95CF41}" srcOrd="2" destOrd="0" parTransId="{075EBE5B-FCFF-4B90-AB85-D65CEEDDFF7F}" sibTransId="{E3C08254-7724-4AC6-A4CC-9D4994043D93}"/>
    <dgm:cxn modelId="{D85E9781-EB10-4BE6-BF09-1CE0E3AAC76C}" srcId="{6F4F0C75-E0D5-4CCE-A35C-340A3B0FD504}" destId="{20EA71B7-AAA2-4BB5-ACF6-F8E5E895D272}" srcOrd="1" destOrd="0" parTransId="{541E1B70-B9D3-4765-A9C9-1FE1C6115C6E}" sibTransId="{5E9A56DE-ED7F-4AAF-B144-3B6DEE94F0AA}"/>
    <dgm:cxn modelId="{A774FD52-F68C-4BCE-825C-5161236F2C45}" type="presOf" srcId="{6F4F0C75-E0D5-4CCE-A35C-340A3B0FD504}" destId="{A1780017-8F6D-480E-BBF2-EFBB8D06E91B}" srcOrd="0" destOrd="0" presId="urn:microsoft.com/office/officeart/2008/layout/LinedList"/>
    <dgm:cxn modelId="{E4624338-3A3C-468C-BA82-7FD2FAF64801}" type="presOf" srcId="{735EAE99-0AB7-465C-A97A-A235C13F31C3}" destId="{845A35C8-1C78-4951-B632-9DFE47E871EE}" srcOrd="0" destOrd="0" presId="urn:microsoft.com/office/officeart/2008/layout/LinedList"/>
    <dgm:cxn modelId="{59C5D0C5-23A7-44E4-9C78-148879BA7A11}" type="presOf" srcId="{20EA71B7-AAA2-4BB5-ACF6-F8E5E895D272}" destId="{EBD73DF6-9988-43B4-B66C-98B0A1C4DD97}" srcOrd="0" destOrd="0" presId="urn:microsoft.com/office/officeart/2008/layout/LinedList"/>
    <dgm:cxn modelId="{086FB162-F190-474E-8A30-6DA229477FAF}" type="presOf" srcId="{1FB93EBC-F102-46F2-99B3-6B6A5CBA2515}" destId="{3DFEEB45-173F-469F-AD3C-92E286AA4407}" srcOrd="0" destOrd="0" presId="urn:microsoft.com/office/officeart/2008/layout/LinedList"/>
    <dgm:cxn modelId="{E0BF1D11-ECAA-4DD3-A6F1-5DF935F3C4E7}" type="presOf" srcId="{9849497A-002E-46B1-B83B-B06FE94DADC1}" destId="{88E5780D-7BD6-451D-8E71-ED894F7945B5}" srcOrd="0" destOrd="0" presId="urn:microsoft.com/office/officeart/2008/layout/LinedList"/>
    <dgm:cxn modelId="{505E59AD-F3BF-4015-9365-C1C9174C0E79}" type="presParOf" srcId="{A1780017-8F6D-480E-BBF2-EFBB8D06E91B}" destId="{71778732-430D-4184-BDB9-E8AECED8B5C5}" srcOrd="0" destOrd="0" presId="urn:microsoft.com/office/officeart/2008/layout/LinedList"/>
    <dgm:cxn modelId="{D6743924-6AB1-4962-B1E4-9283656B6552}" type="presParOf" srcId="{A1780017-8F6D-480E-BBF2-EFBB8D06E91B}" destId="{4E1B415E-3763-49A8-A79A-93EFB48CE327}" srcOrd="1" destOrd="0" presId="urn:microsoft.com/office/officeart/2008/layout/LinedList"/>
    <dgm:cxn modelId="{079C1768-439B-45B9-8577-2494EEDF4612}" type="presParOf" srcId="{4E1B415E-3763-49A8-A79A-93EFB48CE327}" destId="{3DFEEB45-173F-469F-AD3C-92E286AA4407}" srcOrd="0" destOrd="0" presId="urn:microsoft.com/office/officeart/2008/layout/LinedList"/>
    <dgm:cxn modelId="{B0A02EE3-3CA6-4C76-B5D8-00BC416D0929}" type="presParOf" srcId="{4E1B415E-3763-49A8-A79A-93EFB48CE327}" destId="{EF8CC0F9-C942-49C3-AFC6-EA49D0AFD094}" srcOrd="1" destOrd="0" presId="urn:microsoft.com/office/officeart/2008/layout/LinedList"/>
    <dgm:cxn modelId="{1DC55E47-B1AE-4650-957A-9A1664709495}" type="presParOf" srcId="{EF8CC0F9-C942-49C3-AFC6-EA49D0AFD094}" destId="{0BED7E10-DE2B-4B62-8FFB-B9193641A6E2}" srcOrd="0" destOrd="0" presId="urn:microsoft.com/office/officeart/2008/layout/LinedList"/>
    <dgm:cxn modelId="{570C20E6-BB1A-48A2-BB93-98AFD7A43AB2}" type="presParOf" srcId="{EF8CC0F9-C942-49C3-AFC6-EA49D0AFD094}" destId="{42A40DA1-62EF-494C-86BC-CFC2F3488325}" srcOrd="1" destOrd="0" presId="urn:microsoft.com/office/officeart/2008/layout/LinedList"/>
    <dgm:cxn modelId="{81989BBB-C482-4373-94DB-1850CB39E9C8}" type="presParOf" srcId="{42A40DA1-62EF-494C-86BC-CFC2F3488325}" destId="{E1779853-D8D1-4341-B8D0-B5F3EF42E98F}" srcOrd="0" destOrd="0" presId="urn:microsoft.com/office/officeart/2008/layout/LinedList"/>
    <dgm:cxn modelId="{80421E14-0016-49C6-A3DC-A5D9A4D89883}" type="presParOf" srcId="{42A40DA1-62EF-494C-86BC-CFC2F3488325}" destId="{845A35C8-1C78-4951-B632-9DFE47E871EE}" srcOrd="1" destOrd="0" presId="urn:microsoft.com/office/officeart/2008/layout/LinedList"/>
    <dgm:cxn modelId="{FE2C603F-7B25-40F5-89D0-58E634B4CEA9}" type="presParOf" srcId="{42A40DA1-62EF-494C-86BC-CFC2F3488325}" destId="{B3BB88DD-26A5-453E-A374-048832500DE2}" srcOrd="2" destOrd="0" presId="urn:microsoft.com/office/officeart/2008/layout/LinedList"/>
    <dgm:cxn modelId="{B7F989D5-04EB-4ADA-BCAA-D9222D9395E2}" type="presParOf" srcId="{EF8CC0F9-C942-49C3-AFC6-EA49D0AFD094}" destId="{1CEA3894-EB8B-4609-8678-252DBE9EE148}" srcOrd="2" destOrd="0" presId="urn:microsoft.com/office/officeart/2008/layout/LinedList"/>
    <dgm:cxn modelId="{F3B16DB7-542F-4565-AEDD-AE20DDC64B2A}" type="presParOf" srcId="{EF8CC0F9-C942-49C3-AFC6-EA49D0AFD094}" destId="{0260A36A-1F59-4311-9C1E-0B5D4A02C238}" srcOrd="3" destOrd="0" presId="urn:microsoft.com/office/officeart/2008/layout/LinedList"/>
    <dgm:cxn modelId="{F8EF98B7-191B-496B-AEE2-28FDDEA10194}" type="presParOf" srcId="{A1780017-8F6D-480E-BBF2-EFBB8D06E91B}" destId="{1909F0A8-1CA0-4B13-8906-38E90316D55A}" srcOrd="2" destOrd="0" presId="urn:microsoft.com/office/officeart/2008/layout/LinedList"/>
    <dgm:cxn modelId="{7B8FF419-BE30-4231-9DBF-44A093D93E5C}" type="presParOf" srcId="{A1780017-8F6D-480E-BBF2-EFBB8D06E91B}" destId="{30BE7423-4974-48B9-8EDA-121ABAEE6A6E}" srcOrd="3" destOrd="0" presId="urn:microsoft.com/office/officeart/2008/layout/LinedList"/>
    <dgm:cxn modelId="{2AEDF2B5-5417-4CA3-A5D4-9BA38CFFC692}" type="presParOf" srcId="{30BE7423-4974-48B9-8EDA-121ABAEE6A6E}" destId="{EBD73DF6-9988-43B4-B66C-98B0A1C4DD97}" srcOrd="0" destOrd="0" presId="urn:microsoft.com/office/officeart/2008/layout/LinedList"/>
    <dgm:cxn modelId="{31C463E0-F16D-44B6-817F-BB1D72C0E9A6}" type="presParOf" srcId="{30BE7423-4974-48B9-8EDA-121ABAEE6A6E}" destId="{63565CBD-6417-448A-9D78-04A56050AD13}" srcOrd="1" destOrd="0" presId="urn:microsoft.com/office/officeart/2008/layout/LinedList"/>
    <dgm:cxn modelId="{D5D171C4-EDC8-4F14-947A-89FFB6B11371}" type="presParOf" srcId="{63565CBD-6417-448A-9D78-04A56050AD13}" destId="{BDDBD77A-0619-42EA-9A51-99D8C03BB808}" srcOrd="0" destOrd="0" presId="urn:microsoft.com/office/officeart/2008/layout/LinedList"/>
    <dgm:cxn modelId="{23200F85-BD43-4AA1-85C8-075B818A6ADE}" type="presParOf" srcId="{63565CBD-6417-448A-9D78-04A56050AD13}" destId="{49382612-C3FC-4B5F-9733-6C6C350F2DE8}" srcOrd="1" destOrd="0" presId="urn:microsoft.com/office/officeart/2008/layout/LinedList"/>
    <dgm:cxn modelId="{1CA02946-CF57-4103-B797-8A2B1D5785B9}" type="presParOf" srcId="{49382612-C3FC-4B5F-9733-6C6C350F2DE8}" destId="{3988E057-DF97-4446-A9AC-002E6F284752}" srcOrd="0" destOrd="0" presId="urn:microsoft.com/office/officeart/2008/layout/LinedList"/>
    <dgm:cxn modelId="{68533524-FA1F-4DBA-AEE0-661240819F81}" type="presParOf" srcId="{49382612-C3FC-4B5F-9733-6C6C350F2DE8}" destId="{3CA53C26-57F8-45F0-B209-E84047B42881}" srcOrd="1" destOrd="0" presId="urn:microsoft.com/office/officeart/2008/layout/LinedList"/>
    <dgm:cxn modelId="{8C4D0624-7C86-4E42-B6E7-BC223C33E51F}" type="presParOf" srcId="{49382612-C3FC-4B5F-9733-6C6C350F2DE8}" destId="{B7694B3B-13D6-4711-AEF2-47898627DEAB}" srcOrd="2" destOrd="0" presId="urn:microsoft.com/office/officeart/2008/layout/LinedList"/>
    <dgm:cxn modelId="{6541EBB0-B235-4CC3-ABD7-56705C93FC2B}" type="presParOf" srcId="{63565CBD-6417-448A-9D78-04A56050AD13}" destId="{2349297F-1C2F-4CBA-9567-3B456BB9BB83}" srcOrd="2" destOrd="0" presId="urn:microsoft.com/office/officeart/2008/layout/LinedList"/>
    <dgm:cxn modelId="{D91949D1-2B5E-4510-9D7C-4F6144024324}" type="presParOf" srcId="{63565CBD-6417-448A-9D78-04A56050AD13}" destId="{4C77671A-B664-4473-90BC-176E32C82F54}" srcOrd="3" destOrd="0" presId="urn:microsoft.com/office/officeart/2008/layout/LinedList"/>
    <dgm:cxn modelId="{FE5B9559-2050-424D-985E-E769FB3F0D64}" type="presParOf" srcId="{A1780017-8F6D-480E-BBF2-EFBB8D06E91B}" destId="{584024B5-A3CF-4D07-89A2-3CA60506A0DA}" srcOrd="4" destOrd="0" presId="urn:microsoft.com/office/officeart/2008/layout/LinedList"/>
    <dgm:cxn modelId="{98EEE402-1EA3-489D-96E0-B61E926ABCF3}" type="presParOf" srcId="{A1780017-8F6D-480E-BBF2-EFBB8D06E91B}" destId="{7167F5B7-3424-4754-A3D9-9D62AA6624B7}" srcOrd="5" destOrd="0" presId="urn:microsoft.com/office/officeart/2008/layout/LinedList"/>
    <dgm:cxn modelId="{6E14823E-9451-447B-A694-E4FDA27D037B}" type="presParOf" srcId="{7167F5B7-3424-4754-A3D9-9D62AA6624B7}" destId="{E485E2D7-099B-4806-A828-9F7BB9C5A96E}" srcOrd="0" destOrd="0" presId="urn:microsoft.com/office/officeart/2008/layout/LinedList"/>
    <dgm:cxn modelId="{9B5A8FA9-9B53-43FC-B4F3-277DF44D1DF0}" type="presParOf" srcId="{7167F5B7-3424-4754-A3D9-9D62AA6624B7}" destId="{FC932FC2-B781-43E7-930E-1D10B627A691}" srcOrd="1" destOrd="0" presId="urn:microsoft.com/office/officeart/2008/layout/LinedList"/>
    <dgm:cxn modelId="{FFEABEAA-39E5-4873-8B02-332583943A80}" type="presParOf" srcId="{FC932FC2-B781-43E7-930E-1D10B627A691}" destId="{F3D57D50-3480-4750-A06A-7BD5E03B6A63}" srcOrd="0" destOrd="0" presId="urn:microsoft.com/office/officeart/2008/layout/LinedList"/>
    <dgm:cxn modelId="{A8873005-1B0E-4086-9441-4A808603B483}" type="presParOf" srcId="{FC932FC2-B781-43E7-930E-1D10B627A691}" destId="{C2BE7593-6809-49CE-AD7B-943AC7B5F041}" srcOrd="1" destOrd="0" presId="urn:microsoft.com/office/officeart/2008/layout/LinedList"/>
    <dgm:cxn modelId="{319ECF8D-EC95-4070-B779-A048CE27EDF4}" type="presParOf" srcId="{C2BE7593-6809-49CE-AD7B-943AC7B5F041}" destId="{620E9397-B83E-49AB-BAD6-168213EC2D49}" srcOrd="0" destOrd="0" presId="urn:microsoft.com/office/officeart/2008/layout/LinedList"/>
    <dgm:cxn modelId="{C4A9ABBB-C03C-4413-AA3F-4FC67826E6D0}" type="presParOf" srcId="{C2BE7593-6809-49CE-AD7B-943AC7B5F041}" destId="{F5313A3A-278C-4A93-80C6-9CD0072C388D}" srcOrd="1" destOrd="0" presId="urn:microsoft.com/office/officeart/2008/layout/LinedList"/>
    <dgm:cxn modelId="{93BBC8E8-35EA-4957-BC2D-3E43E9CE4616}" type="presParOf" srcId="{C2BE7593-6809-49CE-AD7B-943AC7B5F041}" destId="{63C6DC9A-8AF9-4FFB-B806-7715AA1B9032}" srcOrd="2" destOrd="0" presId="urn:microsoft.com/office/officeart/2008/layout/LinedList"/>
    <dgm:cxn modelId="{FC4132E1-F93B-4F36-8FD4-163ED147D368}" type="presParOf" srcId="{FC932FC2-B781-43E7-930E-1D10B627A691}" destId="{91E03FE0-EA66-49F2-89FB-AB9127084E88}" srcOrd="2" destOrd="0" presId="urn:microsoft.com/office/officeart/2008/layout/LinedList"/>
    <dgm:cxn modelId="{8A15AB54-AC44-4100-89AB-AF25DD59030A}" type="presParOf" srcId="{FC932FC2-B781-43E7-930E-1D10B627A691}" destId="{6ADEE4C6-EC27-4051-9254-2B40E5F14001}" srcOrd="3" destOrd="0" presId="urn:microsoft.com/office/officeart/2008/layout/LinedList"/>
    <dgm:cxn modelId="{D72A1031-14EB-4B78-B070-484BADF5EED9}" type="presParOf" srcId="{A1780017-8F6D-480E-BBF2-EFBB8D06E91B}" destId="{F587CCF9-5A19-4502-8E6E-37FB2007B78E}" srcOrd="6" destOrd="0" presId="urn:microsoft.com/office/officeart/2008/layout/LinedList"/>
    <dgm:cxn modelId="{6BA74521-12DD-4A41-84DD-E6577D96C728}" type="presParOf" srcId="{A1780017-8F6D-480E-BBF2-EFBB8D06E91B}" destId="{1DEC3D65-9BDC-467F-9670-08B9EDA2841B}" srcOrd="7" destOrd="0" presId="urn:microsoft.com/office/officeart/2008/layout/LinedList"/>
    <dgm:cxn modelId="{5DADD7A1-FC32-460E-9DF8-1B7BE6FEB3FB}" type="presParOf" srcId="{1DEC3D65-9BDC-467F-9670-08B9EDA2841B}" destId="{88E5780D-7BD6-451D-8E71-ED894F7945B5}" srcOrd="0" destOrd="0" presId="urn:microsoft.com/office/officeart/2008/layout/LinedList"/>
    <dgm:cxn modelId="{D505C378-37D9-49BD-97A0-5C51F5A9DCD0}" type="presParOf" srcId="{1DEC3D65-9BDC-467F-9670-08B9EDA2841B}" destId="{06E4ACE0-A1E4-47A7-B080-61BB52BBBB71}" srcOrd="1" destOrd="0" presId="urn:microsoft.com/office/officeart/2008/layout/LinedList"/>
    <dgm:cxn modelId="{17449913-B781-4BB3-B414-9D6B448F2531}" type="presParOf" srcId="{06E4ACE0-A1E4-47A7-B080-61BB52BBBB71}" destId="{3157CB9A-DFBD-4F53-8F42-DADEEE71EEC5}" srcOrd="0" destOrd="0" presId="urn:microsoft.com/office/officeart/2008/layout/LinedList"/>
    <dgm:cxn modelId="{56EF628D-F8EB-462B-8F75-4FF0076A5FBD}" type="presParOf" srcId="{06E4ACE0-A1E4-47A7-B080-61BB52BBBB71}" destId="{DDCE1F9E-D2A8-4F86-9E00-2E7496B3A68D}" srcOrd="1" destOrd="0" presId="urn:microsoft.com/office/officeart/2008/layout/LinedList"/>
    <dgm:cxn modelId="{02D06092-E89A-4CDA-82BC-18BB36D4B336}" type="presParOf" srcId="{DDCE1F9E-D2A8-4F86-9E00-2E7496B3A68D}" destId="{BB2D942C-848A-4826-BCDE-04E6D2313B13}" srcOrd="0" destOrd="0" presId="urn:microsoft.com/office/officeart/2008/layout/LinedList"/>
    <dgm:cxn modelId="{6A7A2783-9162-43EA-87FC-6E89F869F27C}" type="presParOf" srcId="{DDCE1F9E-D2A8-4F86-9E00-2E7496B3A68D}" destId="{7C36C891-75BE-4C9C-B899-48DC69B7CBCA}" srcOrd="1" destOrd="0" presId="urn:microsoft.com/office/officeart/2008/layout/LinedList"/>
    <dgm:cxn modelId="{1D460DD2-52FE-4C00-A96D-D6EF16826143}" type="presParOf" srcId="{DDCE1F9E-D2A8-4F86-9E00-2E7496B3A68D}" destId="{3F6ED8D8-4D77-4615-8EA0-590EE728B07D}" srcOrd="2" destOrd="0" presId="urn:microsoft.com/office/officeart/2008/layout/LinedList"/>
    <dgm:cxn modelId="{E1E52B4B-9ABE-4AB9-B86C-81AB5CD1B33E}" type="presParOf" srcId="{06E4ACE0-A1E4-47A7-B080-61BB52BBBB71}" destId="{9A0D3A7E-5FE4-401B-B511-2EB965792C7D}" srcOrd="2" destOrd="0" presId="urn:microsoft.com/office/officeart/2008/layout/LinedList"/>
    <dgm:cxn modelId="{C79CE4BF-8F96-42AA-9737-998584C4DB8D}" type="presParOf" srcId="{06E4ACE0-A1E4-47A7-B080-61BB52BBBB71}" destId="{11F74871-95D8-4792-A2FF-67D47D87AA05}"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8E1DF15-C9FB-4C3A-94D1-B577A7CD0BF7}" type="doc">
      <dgm:prSet loTypeId="urn:microsoft.com/office/officeart/2009/3/layout/PieProcess" loCatId="list" qsTypeId="urn:microsoft.com/office/officeart/2005/8/quickstyle/simple1" qsCatId="simple" csTypeId="urn:microsoft.com/office/officeart/2005/8/colors/accent1_2" csCatId="accent1" phldr="1"/>
      <dgm:spPr/>
      <dgm:t>
        <a:bodyPr/>
        <a:lstStyle/>
        <a:p>
          <a:endParaRPr lang="en-US"/>
        </a:p>
      </dgm:t>
    </dgm:pt>
    <dgm:pt modelId="{33506FBD-0A44-42DF-B95D-87C7D3705055}">
      <dgm:prSet phldrT="[Text]"/>
      <dgm:spPr/>
      <dgm:t>
        <a:bodyPr/>
        <a:lstStyle/>
        <a:p>
          <a:r>
            <a:rPr lang="en-US" smtClean="0">
              <a:latin typeface="Franklin Gothic Medium Cond" panose="020B0606030402020204" pitchFamily="34" charset="0"/>
            </a:rPr>
            <a:t>1952</a:t>
          </a:r>
          <a:endParaRPr lang="en-US">
            <a:latin typeface="Franklin Gothic Medium Cond" panose="020B0606030402020204" pitchFamily="34" charset="0"/>
          </a:endParaRPr>
        </a:p>
      </dgm:t>
    </dgm:pt>
    <dgm:pt modelId="{AA773439-FD7E-475C-A613-3B845AF674B2}" type="parTrans" cxnId="{463876BF-4A83-4082-9FD1-B2AEFE183C3D}">
      <dgm:prSet/>
      <dgm:spPr/>
      <dgm:t>
        <a:bodyPr/>
        <a:lstStyle/>
        <a:p>
          <a:endParaRPr lang="en-US"/>
        </a:p>
      </dgm:t>
    </dgm:pt>
    <dgm:pt modelId="{9B3F0CC6-519D-42D9-A0B7-FC217E3CD9B5}" type="sibTrans" cxnId="{463876BF-4A83-4082-9FD1-B2AEFE183C3D}">
      <dgm:prSet/>
      <dgm:spPr/>
      <dgm:t>
        <a:bodyPr/>
        <a:lstStyle/>
        <a:p>
          <a:endParaRPr lang="en-US"/>
        </a:p>
      </dgm:t>
    </dgm:pt>
    <dgm:pt modelId="{C92D3C99-D6E7-4212-A618-9C788973F148}">
      <dgm:prSet/>
      <dgm:spPr/>
      <dgm:t>
        <a:bodyPr/>
        <a:lstStyle/>
        <a:p>
          <a:r>
            <a:rPr lang="en-US" smtClean="0">
              <a:latin typeface="Franklin Gothic Medium Cond" panose="020B0606030402020204" pitchFamily="34" charset="0"/>
            </a:rPr>
            <a:t>India's 1st Forest policy: 1/3rd of land be covered with Forest =&gt; 1988 updated.</a:t>
          </a:r>
          <a:endParaRPr lang="en-US">
            <a:latin typeface="Franklin Gothic Medium Cond" panose="020B0606030402020204" pitchFamily="34" charset="0"/>
          </a:endParaRPr>
        </a:p>
      </dgm:t>
    </dgm:pt>
    <dgm:pt modelId="{16D3ADA2-3526-4F74-8C4D-712A8484249B}" type="parTrans" cxnId="{0F2A29FD-DFE0-45D9-B1A4-4E67B863CBD8}">
      <dgm:prSet/>
      <dgm:spPr/>
      <dgm:t>
        <a:bodyPr/>
        <a:lstStyle/>
        <a:p>
          <a:endParaRPr lang="en-US"/>
        </a:p>
      </dgm:t>
    </dgm:pt>
    <dgm:pt modelId="{2575FEF1-8BE1-4F06-94D7-D80E74773135}" type="sibTrans" cxnId="{0F2A29FD-DFE0-45D9-B1A4-4E67B863CBD8}">
      <dgm:prSet/>
      <dgm:spPr/>
      <dgm:t>
        <a:bodyPr/>
        <a:lstStyle/>
        <a:p>
          <a:endParaRPr lang="en-US"/>
        </a:p>
      </dgm:t>
    </dgm:pt>
    <dgm:pt modelId="{9847F87F-9120-4311-B76D-2FE87C3FD613}">
      <dgm:prSet/>
      <dgm:spPr/>
      <dgm:t>
        <a:bodyPr/>
        <a:lstStyle/>
        <a:p>
          <a:r>
            <a:rPr lang="en-US" smtClean="0">
              <a:latin typeface="Franklin Gothic Medium Cond" panose="020B0606030402020204" pitchFamily="34" charset="0"/>
            </a:rPr>
            <a:t>1972</a:t>
          </a:r>
          <a:endParaRPr lang="en-US">
            <a:latin typeface="Franklin Gothic Medium Cond" panose="020B0606030402020204" pitchFamily="34" charset="0"/>
          </a:endParaRPr>
        </a:p>
      </dgm:t>
    </dgm:pt>
    <dgm:pt modelId="{DBCD18C4-40ED-4C99-8378-A551B86517D9}" type="parTrans" cxnId="{B963EB94-2F37-4F1B-A9F2-D3668A523101}">
      <dgm:prSet/>
      <dgm:spPr/>
      <dgm:t>
        <a:bodyPr/>
        <a:lstStyle/>
        <a:p>
          <a:endParaRPr lang="en-US"/>
        </a:p>
      </dgm:t>
    </dgm:pt>
    <dgm:pt modelId="{7D55BDDE-403F-4FE5-B455-4EBDA29F92A7}" type="sibTrans" cxnId="{B963EB94-2F37-4F1B-A9F2-D3668A523101}">
      <dgm:prSet/>
      <dgm:spPr/>
      <dgm:t>
        <a:bodyPr/>
        <a:lstStyle/>
        <a:p>
          <a:endParaRPr lang="en-US"/>
        </a:p>
      </dgm:t>
    </dgm:pt>
    <dgm:pt modelId="{61C58CBF-CF6A-475A-8596-B897487A8AAC}">
      <dgm:prSet/>
      <dgm:spPr/>
      <dgm:t>
        <a:bodyPr/>
        <a:lstStyle/>
        <a:p>
          <a:r>
            <a:rPr lang="en-US" dirty="0" smtClean="0">
              <a:latin typeface="Franklin Gothic Medium Cond" panose="020B0606030402020204" pitchFamily="34" charset="0"/>
            </a:rPr>
            <a:t>Wildlife protection act- create protected areas, prohibit hunting, animals classified in 6 schedules. National and state wildlife boards.</a:t>
          </a:r>
          <a:endParaRPr lang="en-US" dirty="0">
            <a:latin typeface="Franklin Gothic Medium Cond" panose="020B0606030402020204" pitchFamily="34" charset="0"/>
          </a:endParaRPr>
        </a:p>
      </dgm:t>
    </dgm:pt>
    <dgm:pt modelId="{51833C9D-F272-447C-AD14-ED884CCDEEA0}" type="parTrans" cxnId="{EB86920C-F87C-4D0B-8815-1460BCAD2B37}">
      <dgm:prSet/>
      <dgm:spPr/>
      <dgm:t>
        <a:bodyPr/>
        <a:lstStyle/>
        <a:p>
          <a:endParaRPr lang="en-US"/>
        </a:p>
      </dgm:t>
    </dgm:pt>
    <dgm:pt modelId="{B8E8A414-7D06-462B-A629-F5A3FC43D4E3}" type="sibTrans" cxnId="{EB86920C-F87C-4D0B-8815-1460BCAD2B37}">
      <dgm:prSet/>
      <dgm:spPr/>
      <dgm:t>
        <a:bodyPr/>
        <a:lstStyle/>
        <a:p>
          <a:endParaRPr lang="en-US"/>
        </a:p>
      </dgm:t>
    </dgm:pt>
    <dgm:pt modelId="{DFA1A14E-F355-49C8-9932-4D21F9FC0B80}">
      <dgm:prSet/>
      <dgm:spPr/>
      <dgm:t>
        <a:bodyPr/>
        <a:lstStyle/>
        <a:p>
          <a:r>
            <a:rPr lang="en-US" smtClean="0">
              <a:latin typeface="Franklin Gothic Medium Cond" panose="020B0606030402020204" pitchFamily="34" charset="0"/>
            </a:rPr>
            <a:t>1972</a:t>
          </a:r>
          <a:endParaRPr lang="en-US">
            <a:latin typeface="Franklin Gothic Medium Cond" panose="020B0606030402020204" pitchFamily="34" charset="0"/>
          </a:endParaRPr>
        </a:p>
      </dgm:t>
    </dgm:pt>
    <dgm:pt modelId="{4C552F42-2568-4682-BE8E-50F71CFE7742}" type="parTrans" cxnId="{564F315F-E697-4B5F-9261-AAFC201B027E}">
      <dgm:prSet/>
      <dgm:spPr/>
      <dgm:t>
        <a:bodyPr/>
        <a:lstStyle/>
        <a:p>
          <a:endParaRPr lang="en-US"/>
        </a:p>
      </dgm:t>
    </dgm:pt>
    <dgm:pt modelId="{1760BEFB-7B1A-454E-A859-2FF3437BCB43}" type="sibTrans" cxnId="{564F315F-E697-4B5F-9261-AAFC201B027E}">
      <dgm:prSet/>
      <dgm:spPr/>
      <dgm:t>
        <a:bodyPr/>
        <a:lstStyle/>
        <a:p>
          <a:endParaRPr lang="en-US"/>
        </a:p>
      </dgm:t>
    </dgm:pt>
    <dgm:pt modelId="{C7CF40B3-87BA-4682-BD85-FBBE98E6C3F3}">
      <dgm:prSet/>
      <dgm:spPr/>
      <dgm:t>
        <a:bodyPr/>
        <a:lstStyle/>
        <a:p>
          <a:r>
            <a:rPr lang="en-US" smtClean="0">
              <a:latin typeface="Franklin Gothic Medium Cond" panose="020B0606030402020204" pitchFamily="34" charset="0"/>
            </a:rPr>
            <a:t>UNEP: (UN Environment program) Stockholm declaration for human environment.</a:t>
          </a:r>
          <a:endParaRPr lang="en-US">
            <a:latin typeface="Franklin Gothic Medium Cond" panose="020B0606030402020204" pitchFamily="34" charset="0"/>
          </a:endParaRPr>
        </a:p>
      </dgm:t>
    </dgm:pt>
    <dgm:pt modelId="{C34B93C7-1D9B-42FD-8196-432DB87FD7FB}" type="parTrans" cxnId="{3694CA92-CDB5-47F3-8E4D-1566FEBD00B2}">
      <dgm:prSet/>
      <dgm:spPr/>
      <dgm:t>
        <a:bodyPr/>
        <a:lstStyle/>
        <a:p>
          <a:endParaRPr lang="en-US"/>
        </a:p>
      </dgm:t>
    </dgm:pt>
    <dgm:pt modelId="{F49A6E05-A497-4A8B-9C9B-17FFE7FCA198}" type="sibTrans" cxnId="{3694CA92-CDB5-47F3-8E4D-1566FEBD00B2}">
      <dgm:prSet/>
      <dgm:spPr/>
      <dgm:t>
        <a:bodyPr/>
        <a:lstStyle/>
        <a:p>
          <a:endParaRPr lang="en-US"/>
        </a:p>
      </dgm:t>
    </dgm:pt>
    <dgm:pt modelId="{9B46C29F-F57E-4D25-BC0F-0CF776FBAB8B}">
      <dgm:prSet/>
      <dgm:spPr/>
      <dgm:t>
        <a:bodyPr/>
        <a:lstStyle/>
        <a:p>
          <a:r>
            <a:rPr lang="en-US" dirty="0" smtClean="0">
              <a:latin typeface="Franklin Gothic Medium Cond" panose="020B0606030402020204" pitchFamily="34" charset="0"/>
            </a:rPr>
            <a:t>Water Act 1974=&gt;Water pollution control board, and Water Cess Act. Air Act 1981</a:t>
          </a:r>
          <a:endParaRPr lang="en-US" dirty="0">
            <a:latin typeface="Franklin Gothic Medium Cond" panose="020B0606030402020204" pitchFamily="34" charset="0"/>
          </a:endParaRPr>
        </a:p>
      </dgm:t>
    </dgm:pt>
    <dgm:pt modelId="{103329C2-064C-4DCD-AFC5-E6CC1166A54B}" type="parTrans" cxnId="{E4D24708-C823-4376-88DB-E0143E27C184}">
      <dgm:prSet/>
      <dgm:spPr/>
      <dgm:t>
        <a:bodyPr/>
        <a:lstStyle/>
        <a:p>
          <a:endParaRPr lang="en-US"/>
        </a:p>
      </dgm:t>
    </dgm:pt>
    <dgm:pt modelId="{AFAA38B0-5DB0-453B-9849-FEBFEC04DCCA}" type="sibTrans" cxnId="{E4D24708-C823-4376-88DB-E0143E27C184}">
      <dgm:prSet/>
      <dgm:spPr/>
      <dgm:t>
        <a:bodyPr/>
        <a:lstStyle/>
        <a:p>
          <a:endParaRPr lang="en-US"/>
        </a:p>
      </dgm:t>
    </dgm:pt>
    <dgm:pt modelId="{B5FB4785-1C0D-461E-8F22-D6FEE93B6037}" type="pres">
      <dgm:prSet presAssocID="{28E1DF15-C9FB-4C3A-94D1-B577A7CD0BF7}" presName="Name0" presStyleCnt="0">
        <dgm:presLayoutVars>
          <dgm:chMax val="7"/>
          <dgm:chPref val="7"/>
          <dgm:dir/>
          <dgm:animOne val="branch"/>
          <dgm:animLvl val="lvl"/>
        </dgm:presLayoutVars>
      </dgm:prSet>
      <dgm:spPr/>
      <dgm:t>
        <a:bodyPr/>
        <a:lstStyle/>
        <a:p>
          <a:endParaRPr lang="en-US"/>
        </a:p>
      </dgm:t>
    </dgm:pt>
    <dgm:pt modelId="{49694DBC-8528-49D7-B813-1081C980284C}" type="pres">
      <dgm:prSet presAssocID="{33506FBD-0A44-42DF-B95D-87C7D3705055}" presName="ParentComposite" presStyleCnt="0"/>
      <dgm:spPr/>
    </dgm:pt>
    <dgm:pt modelId="{42FF52F4-C7FA-4680-BA45-464AB905FFAB}" type="pres">
      <dgm:prSet presAssocID="{33506FBD-0A44-42DF-B95D-87C7D3705055}" presName="Chord" presStyleLbl="bgShp" presStyleIdx="0" presStyleCnt="3"/>
      <dgm:spPr/>
    </dgm:pt>
    <dgm:pt modelId="{A93245E9-25FB-4C58-B7BD-A72EB1DDA816}" type="pres">
      <dgm:prSet presAssocID="{33506FBD-0A44-42DF-B95D-87C7D3705055}" presName="Pie" presStyleLbl="alignNode1" presStyleIdx="0" presStyleCnt="3"/>
      <dgm:spPr/>
    </dgm:pt>
    <dgm:pt modelId="{30A86D5C-25FD-43EB-97C9-A7DD14EC0F24}" type="pres">
      <dgm:prSet presAssocID="{33506FBD-0A44-42DF-B95D-87C7D3705055}" presName="Parent" presStyleLbl="revTx" presStyleIdx="0" presStyleCnt="6">
        <dgm:presLayoutVars>
          <dgm:chMax val="1"/>
          <dgm:chPref val="1"/>
          <dgm:bulletEnabled val="1"/>
        </dgm:presLayoutVars>
      </dgm:prSet>
      <dgm:spPr/>
      <dgm:t>
        <a:bodyPr/>
        <a:lstStyle/>
        <a:p>
          <a:endParaRPr lang="en-US"/>
        </a:p>
      </dgm:t>
    </dgm:pt>
    <dgm:pt modelId="{45C9FD44-0CB8-4ABF-BF25-20597C255100}" type="pres">
      <dgm:prSet presAssocID="{2575FEF1-8BE1-4F06-94D7-D80E74773135}" presName="negSibTrans" presStyleCnt="0"/>
      <dgm:spPr/>
    </dgm:pt>
    <dgm:pt modelId="{D0178B0D-B008-4B4A-9F4F-97D75D593FD8}" type="pres">
      <dgm:prSet presAssocID="{33506FBD-0A44-42DF-B95D-87C7D3705055}" presName="composite" presStyleCnt="0"/>
      <dgm:spPr/>
    </dgm:pt>
    <dgm:pt modelId="{F5C09F1C-E6ED-47B1-9889-35894BD9FF26}" type="pres">
      <dgm:prSet presAssocID="{33506FBD-0A44-42DF-B95D-87C7D3705055}" presName="Child" presStyleLbl="revTx" presStyleIdx="1" presStyleCnt="6">
        <dgm:presLayoutVars>
          <dgm:chMax val="0"/>
          <dgm:chPref val="0"/>
          <dgm:bulletEnabled val="1"/>
        </dgm:presLayoutVars>
      </dgm:prSet>
      <dgm:spPr/>
      <dgm:t>
        <a:bodyPr/>
        <a:lstStyle/>
        <a:p>
          <a:endParaRPr lang="en-US"/>
        </a:p>
      </dgm:t>
    </dgm:pt>
    <dgm:pt modelId="{E59046F0-7B9E-4EEA-BBB5-E5A753436389}" type="pres">
      <dgm:prSet presAssocID="{9B3F0CC6-519D-42D9-A0B7-FC217E3CD9B5}" presName="sibTrans" presStyleCnt="0"/>
      <dgm:spPr/>
    </dgm:pt>
    <dgm:pt modelId="{334D6303-2FF0-4B6C-AADD-A15154499B81}" type="pres">
      <dgm:prSet presAssocID="{9847F87F-9120-4311-B76D-2FE87C3FD613}" presName="ParentComposite" presStyleCnt="0"/>
      <dgm:spPr/>
    </dgm:pt>
    <dgm:pt modelId="{902608D2-3519-4714-89EA-8D7C4BF2D3E5}" type="pres">
      <dgm:prSet presAssocID="{9847F87F-9120-4311-B76D-2FE87C3FD613}" presName="Chord" presStyleLbl="bgShp" presStyleIdx="1" presStyleCnt="3"/>
      <dgm:spPr/>
    </dgm:pt>
    <dgm:pt modelId="{B5A618F4-4B9E-43C2-9836-0A9798B2CF30}" type="pres">
      <dgm:prSet presAssocID="{9847F87F-9120-4311-B76D-2FE87C3FD613}" presName="Pie" presStyleLbl="alignNode1" presStyleIdx="1" presStyleCnt="3"/>
      <dgm:spPr/>
    </dgm:pt>
    <dgm:pt modelId="{ECB4E8A9-6C32-4604-9A11-BD73529367FD}" type="pres">
      <dgm:prSet presAssocID="{9847F87F-9120-4311-B76D-2FE87C3FD613}" presName="Parent" presStyleLbl="revTx" presStyleIdx="2" presStyleCnt="6">
        <dgm:presLayoutVars>
          <dgm:chMax val="1"/>
          <dgm:chPref val="1"/>
          <dgm:bulletEnabled val="1"/>
        </dgm:presLayoutVars>
      </dgm:prSet>
      <dgm:spPr/>
      <dgm:t>
        <a:bodyPr/>
        <a:lstStyle/>
        <a:p>
          <a:endParaRPr lang="en-US"/>
        </a:p>
      </dgm:t>
    </dgm:pt>
    <dgm:pt modelId="{A3E81455-7D31-4942-9907-165944FA5FFD}" type="pres">
      <dgm:prSet presAssocID="{B8E8A414-7D06-462B-A629-F5A3FC43D4E3}" presName="negSibTrans" presStyleCnt="0"/>
      <dgm:spPr/>
    </dgm:pt>
    <dgm:pt modelId="{23F66687-A9A5-4450-8AB1-9BA1F6404FC4}" type="pres">
      <dgm:prSet presAssocID="{9847F87F-9120-4311-B76D-2FE87C3FD613}" presName="composite" presStyleCnt="0"/>
      <dgm:spPr/>
    </dgm:pt>
    <dgm:pt modelId="{84AE5189-A9D1-459B-AAEB-D3BE7BEDFDCB}" type="pres">
      <dgm:prSet presAssocID="{9847F87F-9120-4311-B76D-2FE87C3FD613}" presName="Child" presStyleLbl="revTx" presStyleIdx="3" presStyleCnt="6">
        <dgm:presLayoutVars>
          <dgm:chMax val="0"/>
          <dgm:chPref val="0"/>
          <dgm:bulletEnabled val="1"/>
        </dgm:presLayoutVars>
      </dgm:prSet>
      <dgm:spPr/>
      <dgm:t>
        <a:bodyPr/>
        <a:lstStyle/>
        <a:p>
          <a:endParaRPr lang="en-US"/>
        </a:p>
      </dgm:t>
    </dgm:pt>
    <dgm:pt modelId="{D05D50A3-24A4-4704-AA7A-F58C5499820D}" type="pres">
      <dgm:prSet presAssocID="{7D55BDDE-403F-4FE5-B455-4EBDA29F92A7}" presName="sibTrans" presStyleCnt="0"/>
      <dgm:spPr/>
    </dgm:pt>
    <dgm:pt modelId="{B00FC076-6013-48BB-8EC5-31F717911BD3}" type="pres">
      <dgm:prSet presAssocID="{DFA1A14E-F355-49C8-9932-4D21F9FC0B80}" presName="ParentComposite" presStyleCnt="0"/>
      <dgm:spPr/>
    </dgm:pt>
    <dgm:pt modelId="{12AC903A-A127-4454-9F6C-C94CB86AE2DB}" type="pres">
      <dgm:prSet presAssocID="{DFA1A14E-F355-49C8-9932-4D21F9FC0B80}" presName="Chord" presStyleLbl="bgShp" presStyleIdx="2" presStyleCnt="3"/>
      <dgm:spPr/>
    </dgm:pt>
    <dgm:pt modelId="{0E87CE2B-D434-417F-849D-AFB145606C1A}" type="pres">
      <dgm:prSet presAssocID="{DFA1A14E-F355-49C8-9932-4D21F9FC0B80}" presName="Pie" presStyleLbl="alignNode1" presStyleIdx="2" presStyleCnt="3"/>
      <dgm:spPr/>
    </dgm:pt>
    <dgm:pt modelId="{DA8AB836-85C1-4741-97A1-FF65A5E0E317}" type="pres">
      <dgm:prSet presAssocID="{DFA1A14E-F355-49C8-9932-4D21F9FC0B80}" presName="Parent" presStyleLbl="revTx" presStyleIdx="4" presStyleCnt="6">
        <dgm:presLayoutVars>
          <dgm:chMax val="1"/>
          <dgm:chPref val="1"/>
          <dgm:bulletEnabled val="1"/>
        </dgm:presLayoutVars>
      </dgm:prSet>
      <dgm:spPr/>
      <dgm:t>
        <a:bodyPr/>
        <a:lstStyle/>
        <a:p>
          <a:endParaRPr lang="en-US"/>
        </a:p>
      </dgm:t>
    </dgm:pt>
    <dgm:pt modelId="{95B68E09-8D0D-425A-8473-9BAA89CF3F41}" type="pres">
      <dgm:prSet presAssocID="{F49A6E05-A497-4A8B-9C9B-17FFE7FCA198}" presName="negSibTrans" presStyleCnt="0"/>
      <dgm:spPr/>
    </dgm:pt>
    <dgm:pt modelId="{AA6AEBDC-0D5E-4F94-B621-108A61C0D1F7}" type="pres">
      <dgm:prSet presAssocID="{DFA1A14E-F355-49C8-9932-4D21F9FC0B80}" presName="composite" presStyleCnt="0"/>
      <dgm:spPr/>
    </dgm:pt>
    <dgm:pt modelId="{82AC6C00-DCCE-417F-82BA-E2F0C1E494E5}" type="pres">
      <dgm:prSet presAssocID="{DFA1A14E-F355-49C8-9932-4D21F9FC0B80}" presName="Child" presStyleLbl="revTx" presStyleIdx="5" presStyleCnt="6">
        <dgm:presLayoutVars>
          <dgm:chMax val="0"/>
          <dgm:chPref val="0"/>
          <dgm:bulletEnabled val="1"/>
        </dgm:presLayoutVars>
      </dgm:prSet>
      <dgm:spPr/>
      <dgm:t>
        <a:bodyPr/>
        <a:lstStyle/>
        <a:p>
          <a:endParaRPr lang="en-US"/>
        </a:p>
      </dgm:t>
    </dgm:pt>
  </dgm:ptLst>
  <dgm:cxnLst>
    <dgm:cxn modelId="{E4D24708-C823-4376-88DB-E0143E27C184}" srcId="{DFA1A14E-F355-49C8-9932-4D21F9FC0B80}" destId="{9B46C29F-F57E-4D25-BC0F-0CF776FBAB8B}" srcOrd="1" destOrd="0" parTransId="{103329C2-064C-4DCD-AFC5-E6CC1166A54B}" sibTransId="{AFAA38B0-5DB0-453B-9849-FEBFEC04DCCA}"/>
    <dgm:cxn modelId="{0F2A29FD-DFE0-45D9-B1A4-4E67B863CBD8}" srcId="{33506FBD-0A44-42DF-B95D-87C7D3705055}" destId="{C92D3C99-D6E7-4212-A618-9C788973F148}" srcOrd="0" destOrd="0" parTransId="{16D3ADA2-3526-4F74-8C4D-712A8484249B}" sibTransId="{2575FEF1-8BE1-4F06-94D7-D80E74773135}"/>
    <dgm:cxn modelId="{F0855840-8D16-481C-9786-7A447FEF22B4}" type="presOf" srcId="{9B46C29F-F57E-4D25-BC0F-0CF776FBAB8B}" destId="{82AC6C00-DCCE-417F-82BA-E2F0C1E494E5}" srcOrd="0" destOrd="1" presId="urn:microsoft.com/office/officeart/2009/3/layout/PieProcess"/>
    <dgm:cxn modelId="{AFC8733D-ED0B-49C7-B6CC-5F8052D5B7AE}" type="presOf" srcId="{28E1DF15-C9FB-4C3A-94D1-B577A7CD0BF7}" destId="{B5FB4785-1C0D-461E-8F22-D6FEE93B6037}" srcOrd="0" destOrd="0" presId="urn:microsoft.com/office/officeart/2009/3/layout/PieProcess"/>
    <dgm:cxn modelId="{463876BF-4A83-4082-9FD1-B2AEFE183C3D}" srcId="{28E1DF15-C9FB-4C3A-94D1-B577A7CD0BF7}" destId="{33506FBD-0A44-42DF-B95D-87C7D3705055}" srcOrd="0" destOrd="0" parTransId="{AA773439-FD7E-475C-A613-3B845AF674B2}" sibTransId="{9B3F0CC6-519D-42D9-A0B7-FC217E3CD9B5}"/>
    <dgm:cxn modelId="{0C378C4D-27A7-4CD8-BCE5-66B3E6A575BE}" type="presOf" srcId="{9847F87F-9120-4311-B76D-2FE87C3FD613}" destId="{ECB4E8A9-6C32-4604-9A11-BD73529367FD}" srcOrd="0" destOrd="0" presId="urn:microsoft.com/office/officeart/2009/3/layout/PieProcess"/>
    <dgm:cxn modelId="{9FCA9A5D-1872-4AFC-BF75-D74987E74BCE}" type="presOf" srcId="{33506FBD-0A44-42DF-B95D-87C7D3705055}" destId="{30A86D5C-25FD-43EB-97C9-A7DD14EC0F24}" srcOrd="0" destOrd="0" presId="urn:microsoft.com/office/officeart/2009/3/layout/PieProcess"/>
    <dgm:cxn modelId="{EB86920C-F87C-4D0B-8815-1460BCAD2B37}" srcId="{9847F87F-9120-4311-B76D-2FE87C3FD613}" destId="{61C58CBF-CF6A-475A-8596-B897487A8AAC}" srcOrd="0" destOrd="0" parTransId="{51833C9D-F272-447C-AD14-ED884CCDEEA0}" sibTransId="{B8E8A414-7D06-462B-A629-F5A3FC43D4E3}"/>
    <dgm:cxn modelId="{564F315F-E697-4B5F-9261-AAFC201B027E}" srcId="{28E1DF15-C9FB-4C3A-94D1-B577A7CD0BF7}" destId="{DFA1A14E-F355-49C8-9932-4D21F9FC0B80}" srcOrd="2" destOrd="0" parTransId="{4C552F42-2568-4682-BE8E-50F71CFE7742}" sibTransId="{1760BEFB-7B1A-454E-A859-2FF3437BCB43}"/>
    <dgm:cxn modelId="{B963EB94-2F37-4F1B-A9F2-D3668A523101}" srcId="{28E1DF15-C9FB-4C3A-94D1-B577A7CD0BF7}" destId="{9847F87F-9120-4311-B76D-2FE87C3FD613}" srcOrd="1" destOrd="0" parTransId="{DBCD18C4-40ED-4C99-8378-A551B86517D9}" sibTransId="{7D55BDDE-403F-4FE5-B455-4EBDA29F92A7}"/>
    <dgm:cxn modelId="{05046850-E357-4E6F-8383-9305D2C78EA9}" type="presOf" srcId="{61C58CBF-CF6A-475A-8596-B897487A8AAC}" destId="{84AE5189-A9D1-459B-AAEB-D3BE7BEDFDCB}" srcOrd="0" destOrd="0" presId="urn:microsoft.com/office/officeart/2009/3/layout/PieProcess"/>
    <dgm:cxn modelId="{BA4F427D-9446-41A0-9BB7-3D970590AFB4}" type="presOf" srcId="{C7CF40B3-87BA-4682-BD85-FBBE98E6C3F3}" destId="{82AC6C00-DCCE-417F-82BA-E2F0C1E494E5}" srcOrd="0" destOrd="0" presId="urn:microsoft.com/office/officeart/2009/3/layout/PieProcess"/>
    <dgm:cxn modelId="{F6079B57-31EA-4299-9256-F02FF51AF6E0}" type="presOf" srcId="{DFA1A14E-F355-49C8-9932-4D21F9FC0B80}" destId="{DA8AB836-85C1-4741-97A1-FF65A5E0E317}" srcOrd="0" destOrd="0" presId="urn:microsoft.com/office/officeart/2009/3/layout/PieProcess"/>
    <dgm:cxn modelId="{3694CA92-CDB5-47F3-8E4D-1566FEBD00B2}" srcId="{DFA1A14E-F355-49C8-9932-4D21F9FC0B80}" destId="{C7CF40B3-87BA-4682-BD85-FBBE98E6C3F3}" srcOrd="0" destOrd="0" parTransId="{C34B93C7-1D9B-42FD-8196-432DB87FD7FB}" sibTransId="{F49A6E05-A497-4A8B-9C9B-17FFE7FCA198}"/>
    <dgm:cxn modelId="{B880A175-3096-4C72-9569-1B2625D9E01C}" type="presOf" srcId="{C92D3C99-D6E7-4212-A618-9C788973F148}" destId="{F5C09F1C-E6ED-47B1-9889-35894BD9FF26}" srcOrd="0" destOrd="0" presId="urn:microsoft.com/office/officeart/2009/3/layout/PieProcess"/>
    <dgm:cxn modelId="{FFEA8D80-6FDA-4BA4-BE11-5C93C8380931}" type="presParOf" srcId="{B5FB4785-1C0D-461E-8F22-D6FEE93B6037}" destId="{49694DBC-8528-49D7-B813-1081C980284C}" srcOrd="0" destOrd="0" presId="urn:microsoft.com/office/officeart/2009/3/layout/PieProcess"/>
    <dgm:cxn modelId="{36BA40A7-1834-42E1-B8BE-C91E0E2AAA9C}" type="presParOf" srcId="{49694DBC-8528-49D7-B813-1081C980284C}" destId="{42FF52F4-C7FA-4680-BA45-464AB905FFAB}" srcOrd="0" destOrd="0" presId="urn:microsoft.com/office/officeart/2009/3/layout/PieProcess"/>
    <dgm:cxn modelId="{9CA58AC9-B8BA-44E3-ABEE-7F5E9C45951D}" type="presParOf" srcId="{49694DBC-8528-49D7-B813-1081C980284C}" destId="{A93245E9-25FB-4C58-B7BD-A72EB1DDA816}" srcOrd="1" destOrd="0" presId="urn:microsoft.com/office/officeart/2009/3/layout/PieProcess"/>
    <dgm:cxn modelId="{654A2544-FCC2-49D1-B700-F5763C06A704}" type="presParOf" srcId="{49694DBC-8528-49D7-B813-1081C980284C}" destId="{30A86D5C-25FD-43EB-97C9-A7DD14EC0F24}" srcOrd="2" destOrd="0" presId="urn:microsoft.com/office/officeart/2009/3/layout/PieProcess"/>
    <dgm:cxn modelId="{99CC2F16-36A9-48C6-8AE9-FCAB6B1FE304}" type="presParOf" srcId="{B5FB4785-1C0D-461E-8F22-D6FEE93B6037}" destId="{45C9FD44-0CB8-4ABF-BF25-20597C255100}" srcOrd="1" destOrd="0" presId="urn:microsoft.com/office/officeart/2009/3/layout/PieProcess"/>
    <dgm:cxn modelId="{D6AC464B-FB6F-4B1D-B044-10ACA6F2143A}" type="presParOf" srcId="{B5FB4785-1C0D-461E-8F22-D6FEE93B6037}" destId="{D0178B0D-B008-4B4A-9F4F-97D75D593FD8}" srcOrd="2" destOrd="0" presId="urn:microsoft.com/office/officeart/2009/3/layout/PieProcess"/>
    <dgm:cxn modelId="{7CF57571-043F-4E1E-964A-0D04D7740FF8}" type="presParOf" srcId="{D0178B0D-B008-4B4A-9F4F-97D75D593FD8}" destId="{F5C09F1C-E6ED-47B1-9889-35894BD9FF26}" srcOrd="0" destOrd="0" presId="urn:microsoft.com/office/officeart/2009/3/layout/PieProcess"/>
    <dgm:cxn modelId="{2830E424-806B-4DA9-BBB7-58F60D7C043D}" type="presParOf" srcId="{B5FB4785-1C0D-461E-8F22-D6FEE93B6037}" destId="{E59046F0-7B9E-4EEA-BBB5-E5A753436389}" srcOrd="3" destOrd="0" presId="urn:microsoft.com/office/officeart/2009/3/layout/PieProcess"/>
    <dgm:cxn modelId="{EE05293F-B20F-4F22-B87C-6CCA7EA6416C}" type="presParOf" srcId="{B5FB4785-1C0D-461E-8F22-D6FEE93B6037}" destId="{334D6303-2FF0-4B6C-AADD-A15154499B81}" srcOrd="4" destOrd="0" presId="urn:microsoft.com/office/officeart/2009/3/layout/PieProcess"/>
    <dgm:cxn modelId="{7D0DADE5-1B83-49DF-B8BE-1F6BCE042189}" type="presParOf" srcId="{334D6303-2FF0-4B6C-AADD-A15154499B81}" destId="{902608D2-3519-4714-89EA-8D7C4BF2D3E5}" srcOrd="0" destOrd="0" presId="urn:microsoft.com/office/officeart/2009/3/layout/PieProcess"/>
    <dgm:cxn modelId="{1A43BFA6-D082-4B8C-B303-192EDC85FF64}" type="presParOf" srcId="{334D6303-2FF0-4B6C-AADD-A15154499B81}" destId="{B5A618F4-4B9E-43C2-9836-0A9798B2CF30}" srcOrd="1" destOrd="0" presId="urn:microsoft.com/office/officeart/2009/3/layout/PieProcess"/>
    <dgm:cxn modelId="{AC933E85-C06A-4A46-844C-E34599462CCC}" type="presParOf" srcId="{334D6303-2FF0-4B6C-AADD-A15154499B81}" destId="{ECB4E8A9-6C32-4604-9A11-BD73529367FD}" srcOrd="2" destOrd="0" presId="urn:microsoft.com/office/officeart/2009/3/layout/PieProcess"/>
    <dgm:cxn modelId="{0A7368AC-41D7-41E2-B702-B33CEC2F7270}" type="presParOf" srcId="{B5FB4785-1C0D-461E-8F22-D6FEE93B6037}" destId="{A3E81455-7D31-4942-9907-165944FA5FFD}" srcOrd="5" destOrd="0" presId="urn:microsoft.com/office/officeart/2009/3/layout/PieProcess"/>
    <dgm:cxn modelId="{9DE1500A-313B-4454-BD47-D74D3810D03E}" type="presParOf" srcId="{B5FB4785-1C0D-461E-8F22-D6FEE93B6037}" destId="{23F66687-A9A5-4450-8AB1-9BA1F6404FC4}" srcOrd="6" destOrd="0" presId="urn:microsoft.com/office/officeart/2009/3/layout/PieProcess"/>
    <dgm:cxn modelId="{EE6FB8E1-32F3-4D90-A064-3F60DBC27B58}" type="presParOf" srcId="{23F66687-A9A5-4450-8AB1-9BA1F6404FC4}" destId="{84AE5189-A9D1-459B-AAEB-D3BE7BEDFDCB}" srcOrd="0" destOrd="0" presId="urn:microsoft.com/office/officeart/2009/3/layout/PieProcess"/>
    <dgm:cxn modelId="{D32CFECC-2644-46F5-8288-DAA551757568}" type="presParOf" srcId="{B5FB4785-1C0D-461E-8F22-D6FEE93B6037}" destId="{D05D50A3-24A4-4704-AA7A-F58C5499820D}" srcOrd="7" destOrd="0" presId="urn:microsoft.com/office/officeart/2009/3/layout/PieProcess"/>
    <dgm:cxn modelId="{5E71640D-E375-42BF-9D9F-9977D2BA4E98}" type="presParOf" srcId="{B5FB4785-1C0D-461E-8F22-D6FEE93B6037}" destId="{B00FC076-6013-48BB-8EC5-31F717911BD3}" srcOrd="8" destOrd="0" presId="urn:microsoft.com/office/officeart/2009/3/layout/PieProcess"/>
    <dgm:cxn modelId="{4D6670F0-60EC-4650-BCE4-294F3CE5D30D}" type="presParOf" srcId="{B00FC076-6013-48BB-8EC5-31F717911BD3}" destId="{12AC903A-A127-4454-9F6C-C94CB86AE2DB}" srcOrd="0" destOrd="0" presId="urn:microsoft.com/office/officeart/2009/3/layout/PieProcess"/>
    <dgm:cxn modelId="{9D1F66E0-583B-499E-A01D-493386E44DF2}" type="presParOf" srcId="{B00FC076-6013-48BB-8EC5-31F717911BD3}" destId="{0E87CE2B-D434-417F-849D-AFB145606C1A}" srcOrd="1" destOrd="0" presId="urn:microsoft.com/office/officeart/2009/3/layout/PieProcess"/>
    <dgm:cxn modelId="{33DBA4E8-5F52-476D-971A-D2B1F612EA7D}" type="presParOf" srcId="{B00FC076-6013-48BB-8EC5-31F717911BD3}" destId="{DA8AB836-85C1-4741-97A1-FF65A5E0E317}" srcOrd="2" destOrd="0" presId="urn:microsoft.com/office/officeart/2009/3/layout/PieProcess"/>
    <dgm:cxn modelId="{DD443921-65B6-45AA-9E6F-0B6B9FB86BF1}" type="presParOf" srcId="{B5FB4785-1C0D-461E-8F22-D6FEE93B6037}" destId="{95B68E09-8D0D-425A-8473-9BAA89CF3F41}" srcOrd="9" destOrd="0" presId="urn:microsoft.com/office/officeart/2009/3/layout/PieProcess"/>
    <dgm:cxn modelId="{DE0AE4BE-0C8B-43D2-AB3B-0349565869C2}" type="presParOf" srcId="{B5FB4785-1C0D-461E-8F22-D6FEE93B6037}" destId="{AA6AEBDC-0D5E-4F94-B621-108A61C0D1F7}" srcOrd="10" destOrd="0" presId="urn:microsoft.com/office/officeart/2009/3/layout/PieProcess"/>
    <dgm:cxn modelId="{F86ADCB3-4993-4D86-9B65-0CFCD8490ADA}" type="presParOf" srcId="{AA6AEBDC-0D5E-4F94-B621-108A61C0D1F7}" destId="{82AC6C00-DCCE-417F-82BA-E2F0C1E494E5}"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8E1DF15-C9FB-4C3A-94D1-B577A7CD0BF7}" type="doc">
      <dgm:prSet loTypeId="urn:microsoft.com/office/officeart/2009/3/layout/PieProcess" loCatId="list" qsTypeId="urn:microsoft.com/office/officeart/2005/8/quickstyle/simple1" qsCatId="simple" csTypeId="urn:microsoft.com/office/officeart/2005/8/colors/accent1_2" csCatId="accent1" phldr="1"/>
      <dgm:spPr/>
      <dgm:t>
        <a:bodyPr/>
        <a:lstStyle/>
        <a:p>
          <a:endParaRPr lang="en-US"/>
        </a:p>
      </dgm:t>
    </dgm:pt>
    <dgm:pt modelId="{33506FBD-0A44-42DF-B95D-87C7D3705055}">
      <dgm:prSet phldrT="[Text]"/>
      <dgm:spPr/>
      <dgm:t>
        <a:bodyPr/>
        <a:lstStyle/>
        <a:p>
          <a:r>
            <a:rPr lang="en-US" smtClean="0">
              <a:latin typeface="Franklin Gothic Medium Cond" panose="020B0606030402020204" pitchFamily="34" charset="0"/>
            </a:rPr>
            <a:t>1980</a:t>
          </a:r>
          <a:endParaRPr lang="en-US">
            <a:latin typeface="Franklin Gothic Medium Cond" panose="020B0606030402020204" pitchFamily="34" charset="0"/>
          </a:endParaRPr>
        </a:p>
      </dgm:t>
    </dgm:pt>
    <dgm:pt modelId="{AA773439-FD7E-475C-A613-3B845AF674B2}" type="parTrans" cxnId="{463876BF-4A83-4082-9FD1-B2AEFE183C3D}">
      <dgm:prSet/>
      <dgm:spPr/>
      <dgm:t>
        <a:bodyPr/>
        <a:lstStyle/>
        <a:p>
          <a:endParaRPr lang="en-US"/>
        </a:p>
      </dgm:t>
    </dgm:pt>
    <dgm:pt modelId="{9B3F0CC6-519D-42D9-A0B7-FC217E3CD9B5}" type="sibTrans" cxnId="{463876BF-4A83-4082-9FD1-B2AEFE183C3D}">
      <dgm:prSet/>
      <dgm:spPr/>
      <dgm:t>
        <a:bodyPr/>
        <a:lstStyle/>
        <a:p>
          <a:endParaRPr lang="en-US"/>
        </a:p>
      </dgm:t>
    </dgm:pt>
    <dgm:pt modelId="{2CE4FDD4-E37A-457D-B694-4044D26A35A4}">
      <dgm:prSet/>
      <dgm:spPr/>
      <dgm:t>
        <a:bodyPr/>
        <a:lstStyle/>
        <a:p>
          <a:r>
            <a:rPr lang="en-US" dirty="0" smtClean="0">
              <a:latin typeface="Franklin Gothic Medium Cond" panose="020B0606030402020204" pitchFamily="34" charset="0"/>
            </a:rPr>
            <a:t>Forest Conservation Act- regulate and restrict the diversion of forest land for non- forest purpose</a:t>
          </a:r>
        </a:p>
      </dgm:t>
    </dgm:pt>
    <dgm:pt modelId="{EB9FE0C0-D574-4399-94C7-DF3E30780195}" type="parTrans" cxnId="{5E5C3A9C-8DFD-49B9-A996-A70464AB7524}">
      <dgm:prSet/>
      <dgm:spPr/>
      <dgm:t>
        <a:bodyPr/>
        <a:lstStyle/>
        <a:p>
          <a:endParaRPr lang="en-US"/>
        </a:p>
      </dgm:t>
    </dgm:pt>
    <dgm:pt modelId="{8DFC42FB-5DB7-416E-8FC8-7BD5941465A6}" type="sibTrans" cxnId="{5E5C3A9C-8DFD-49B9-A996-A70464AB7524}">
      <dgm:prSet/>
      <dgm:spPr/>
      <dgm:t>
        <a:bodyPr/>
        <a:lstStyle/>
        <a:p>
          <a:endParaRPr lang="en-US"/>
        </a:p>
      </dgm:t>
    </dgm:pt>
    <dgm:pt modelId="{D4EB4294-0B74-442D-B62F-5FEE00631BD5}">
      <dgm:prSet/>
      <dgm:spPr/>
      <dgm:t>
        <a:bodyPr/>
        <a:lstStyle/>
        <a:p>
          <a:r>
            <a:rPr lang="en-US" smtClean="0">
              <a:latin typeface="Franklin Gothic Medium Cond" panose="020B0606030402020204" pitchFamily="34" charset="0"/>
            </a:rPr>
            <a:t>1983</a:t>
          </a:r>
        </a:p>
      </dgm:t>
    </dgm:pt>
    <dgm:pt modelId="{FE7963B0-DB25-497D-A787-F9428BD7CA02}" type="parTrans" cxnId="{36CAC80A-C4A6-41F4-81CD-40B63A596A77}">
      <dgm:prSet/>
      <dgm:spPr/>
      <dgm:t>
        <a:bodyPr/>
        <a:lstStyle/>
        <a:p>
          <a:endParaRPr lang="en-US"/>
        </a:p>
      </dgm:t>
    </dgm:pt>
    <dgm:pt modelId="{45296B27-36E4-41B7-9F5E-BAEBCC56DD59}" type="sibTrans" cxnId="{36CAC80A-C4A6-41F4-81CD-40B63A596A77}">
      <dgm:prSet/>
      <dgm:spPr/>
      <dgm:t>
        <a:bodyPr/>
        <a:lstStyle/>
        <a:p>
          <a:endParaRPr lang="en-US"/>
        </a:p>
      </dgm:t>
    </dgm:pt>
    <dgm:pt modelId="{E65A8EDB-C2AF-4475-A42E-4D7575097EB0}">
      <dgm:prSet/>
      <dgm:spPr/>
      <dgm:t>
        <a:bodyPr/>
        <a:lstStyle/>
        <a:p>
          <a:r>
            <a:rPr lang="en-US" dirty="0" smtClean="0">
              <a:latin typeface="Franklin Gothic Medium Cond" panose="020B0606030402020204" pitchFamily="34" charset="0"/>
            </a:rPr>
            <a:t>National Wildlife Action Plan: in-situ conservation with Junta support. </a:t>
          </a:r>
        </a:p>
      </dgm:t>
    </dgm:pt>
    <dgm:pt modelId="{C75DB6AE-7498-47A7-A46D-3F38E1CB2027}" type="parTrans" cxnId="{B6F5FC98-7F4C-4023-99CD-D76BFF56069B}">
      <dgm:prSet/>
      <dgm:spPr/>
      <dgm:t>
        <a:bodyPr/>
        <a:lstStyle/>
        <a:p>
          <a:endParaRPr lang="en-US"/>
        </a:p>
      </dgm:t>
    </dgm:pt>
    <dgm:pt modelId="{4E3CB983-C046-4E1D-92D1-8D14A0F4B39E}" type="sibTrans" cxnId="{B6F5FC98-7F4C-4023-99CD-D76BFF56069B}">
      <dgm:prSet/>
      <dgm:spPr/>
      <dgm:t>
        <a:bodyPr/>
        <a:lstStyle/>
        <a:p>
          <a:endParaRPr lang="en-US"/>
        </a:p>
      </dgm:t>
    </dgm:pt>
    <dgm:pt modelId="{9804BEFB-1DF6-437C-9C51-911321F45425}">
      <dgm:prSet/>
      <dgm:spPr/>
      <dgm:t>
        <a:bodyPr/>
        <a:lstStyle/>
        <a:p>
          <a:r>
            <a:rPr lang="en-US" smtClean="0">
              <a:latin typeface="Franklin Gothic Medium Cond" panose="020B0606030402020204" pitchFamily="34" charset="0"/>
            </a:rPr>
            <a:t>1984</a:t>
          </a:r>
        </a:p>
      </dgm:t>
    </dgm:pt>
    <dgm:pt modelId="{90F9131F-1AD6-420F-9332-1F53924F848B}" type="parTrans" cxnId="{13E1AC80-966D-4299-BFF8-A6F85995A2A9}">
      <dgm:prSet/>
      <dgm:spPr/>
      <dgm:t>
        <a:bodyPr/>
        <a:lstStyle/>
        <a:p>
          <a:endParaRPr lang="en-US"/>
        </a:p>
      </dgm:t>
    </dgm:pt>
    <dgm:pt modelId="{CA301615-98D5-4817-AFCE-E084351C285A}" type="sibTrans" cxnId="{13E1AC80-966D-4299-BFF8-A6F85995A2A9}">
      <dgm:prSet/>
      <dgm:spPr/>
      <dgm:t>
        <a:bodyPr/>
        <a:lstStyle/>
        <a:p>
          <a:endParaRPr lang="en-US"/>
        </a:p>
      </dgm:t>
    </dgm:pt>
    <dgm:pt modelId="{F5121D86-E990-4397-956D-6FE283B6D192}">
      <dgm:prSet/>
      <dgm:spPr/>
      <dgm:t>
        <a:bodyPr/>
        <a:lstStyle/>
        <a:p>
          <a:r>
            <a:rPr lang="en-US" dirty="0" smtClean="0">
              <a:latin typeface="Franklin Gothic Medium Cond" panose="020B0606030402020204" pitchFamily="34" charset="0"/>
            </a:rPr>
            <a:t>Bhopal Gas Disaster =&gt; 1986: Environment protection Act.</a:t>
          </a:r>
        </a:p>
      </dgm:t>
    </dgm:pt>
    <dgm:pt modelId="{7AA22E76-7989-4E52-B90E-C10C74D073D7}" type="parTrans" cxnId="{F0945C4B-A81D-477C-835B-D332FB8DE47C}">
      <dgm:prSet/>
      <dgm:spPr/>
      <dgm:t>
        <a:bodyPr/>
        <a:lstStyle/>
        <a:p>
          <a:endParaRPr lang="en-US"/>
        </a:p>
      </dgm:t>
    </dgm:pt>
    <dgm:pt modelId="{DBAEC3D6-02AD-46C7-83F1-386CF5A3C3C9}" type="sibTrans" cxnId="{F0945C4B-A81D-477C-835B-D332FB8DE47C}">
      <dgm:prSet/>
      <dgm:spPr/>
      <dgm:t>
        <a:bodyPr/>
        <a:lstStyle/>
        <a:p>
          <a:endParaRPr lang="en-US"/>
        </a:p>
      </dgm:t>
    </dgm:pt>
    <dgm:pt modelId="{F30A18F5-7790-4CE9-9726-15D492ECEC8A}">
      <dgm:prSet/>
      <dgm:spPr/>
      <dgm:t>
        <a:bodyPr/>
        <a:lstStyle/>
        <a:p>
          <a:r>
            <a:rPr lang="en-US" smtClean="0">
              <a:latin typeface="Franklin Gothic Medium Cond" panose="020B0606030402020204" pitchFamily="34" charset="0"/>
            </a:rPr>
            <a:t>Union to laydown pollution norms, effluent standards, industrial safeguard, inspection etc.</a:t>
          </a:r>
        </a:p>
      </dgm:t>
    </dgm:pt>
    <dgm:pt modelId="{169630F1-E150-4467-A0E4-A6543EA7F466}" type="parTrans" cxnId="{B12EDB83-BEA1-43F1-9AFE-F7E3AA64B1C4}">
      <dgm:prSet/>
      <dgm:spPr/>
      <dgm:t>
        <a:bodyPr/>
        <a:lstStyle/>
        <a:p>
          <a:endParaRPr lang="en-US"/>
        </a:p>
      </dgm:t>
    </dgm:pt>
    <dgm:pt modelId="{CC6F23FD-B083-4753-B3C5-691742A30B84}" type="sibTrans" cxnId="{B12EDB83-BEA1-43F1-9AFE-F7E3AA64B1C4}">
      <dgm:prSet/>
      <dgm:spPr/>
      <dgm:t>
        <a:bodyPr/>
        <a:lstStyle/>
        <a:p>
          <a:endParaRPr lang="en-US"/>
        </a:p>
      </dgm:t>
    </dgm:pt>
    <dgm:pt modelId="{79D8839D-BC71-4005-8B59-FF762ADFF3B9}">
      <dgm:prSet/>
      <dgm:spPr/>
      <dgm:t>
        <a:bodyPr/>
        <a:lstStyle/>
        <a:p>
          <a:r>
            <a:rPr lang="en-US" dirty="0" smtClean="0">
              <a:latin typeface="Franklin Gothic Medium Cond" panose="020B0606030402020204" pitchFamily="34" charset="0"/>
            </a:rPr>
            <a:t>Hazardous waste management rules ('89-2008 updated)</a:t>
          </a:r>
        </a:p>
      </dgm:t>
    </dgm:pt>
    <dgm:pt modelId="{A7EBE3BE-3AC9-4EF6-B97A-D38F07F5CF4B}" type="parTrans" cxnId="{3F14B05C-ADBB-4E01-98DE-FE7BFEF50FE7}">
      <dgm:prSet/>
      <dgm:spPr/>
      <dgm:t>
        <a:bodyPr/>
        <a:lstStyle/>
        <a:p>
          <a:endParaRPr lang="en-US"/>
        </a:p>
      </dgm:t>
    </dgm:pt>
    <dgm:pt modelId="{0472F878-E0C8-4022-BF06-2898B47B00CF}" type="sibTrans" cxnId="{3F14B05C-ADBB-4E01-98DE-FE7BFEF50FE7}">
      <dgm:prSet/>
      <dgm:spPr/>
      <dgm:t>
        <a:bodyPr/>
        <a:lstStyle/>
        <a:p>
          <a:endParaRPr lang="en-US"/>
        </a:p>
      </dgm:t>
    </dgm:pt>
    <dgm:pt modelId="{B5FB4785-1C0D-461E-8F22-D6FEE93B6037}" type="pres">
      <dgm:prSet presAssocID="{28E1DF15-C9FB-4C3A-94D1-B577A7CD0BF7}" presName="Name0" presStyleCnt="0">
        <dgm:presLayoutVars>
          <dgm:chMax val="7"/>
          <dgm:chPref val="7"/>
          <dgm:dir/>
          <dgm:animOne val="branch"/>
          <dgm:animLvl val="lvl"/>
        </dgm:presLayoutVars>
      </dgm:prSet>
      <dgm:spPr/>
      <dgm:t>
        <a:bodyPr/>
        <a:lstStyle/>
        <a:p>
          <a:endParaRPr lang="en-US"/>
        </a:p>
      </dgm:t>
    </dgm:pt>
    <dgm:pt modelId="{49694DBC-8528-49D7-B813-1081C980284C}" type="pres">
      <dgm:prSet presAssocID="{33506FBD-0A44-42DF-B95D-87C7D3705055}" presName="ParentComposite" presStyleCnt="0"/>
      <dgm:spPr/>
    </dgm:pt>
    <dgm:pt modelId="{42FF52F4-C7FA-4680-BA45-464AB905FFAB}" type="pres">
      <dgm:prSet presAssocID="{33506FBD-0A44-42DF-B95D-87C7D3705055}" presName="Chord" presStyleLbl="bgShp" presStyleIdx="0" presStyleCnt="3"/>
      <dgm:spPr/>
    </dgm:pt>
    <dgm:pt modelId="{A93245E9-25FB-4C58-B7BD-A72EB1DDA816}" type="pres">
      <dgm:prSet presAssocID="{33506FBD-0A44-42DF-B95D-87C7D3705055}" presName="Pie" presStyleLbl="alignNode1" presStyleIdx="0" presStyleCnt="3"/>
      <dgm:spPr/>
    </dgm:pt>
    <dgm:pt modelId="{30A86D5C-25FD-43EB-97C9-A7DD14EC0F24}" type="pres">
      <dgm:prSet presAssocID="{33506FBD-0A44-42DF-B95D-87C7D3705055}" presName="Parent" presStyleLbl="revTx" presStyleIdx="0" presStyleCnt="6">
        <dgm:presLayoutVars>
          <dgm:chMax val="1"/>
          <dgm:chPref val="1"/>
          <dgm:bulletEnabled val="1"/>
        </dgm:presLayoutVars>
      </dgm:prSet>
      <dgm:spPr/>
      <dgm:t>
        <a:bodyPr/>
        <a:lstStyle/>
        <a:p>
          <a:endParaRPr lang="en-US"/>
        </a:p>
      </dgm:t>
    </dgm:pt>
    <dgm:pt modelId="{211776C0-213A-4561-BE73-E57B6C2716FC}" type="pres">
      <dgm:prSet presAssocID="{8DFC42FB-5DB7-416E-8FC8-7BD5941465A6}" presName="negSibTrans" presStyleCnt="0"/>
      <dgm:spPr/>
    </dgm:pt>
    <dgm:pt modelId="{D0178B0D-B008-4B4A-9F4F-97D75D593FD8}" type="pres">
      <dgm:prSet presAssocID="{33506FBD-0A44-42DF-B95D-87C7D3705055}" presName="composite" presStyleCnt="0"/>
      <dgm:spPr/>
    </dgm:pt>
    <dgm:pt modelId="{F5C09F1C-E6ED-47B1-9889-35894BD9FF26}" type="pres">
      <dgm:prSet presAssocID="{33506FBD-0A44-42DF-B95D-87C7D3705055}" presName="Child" presStyleLbl="revTx" presStyleIdx="1" presStyleCnt="6">
        <dgm:presLayoutVars>
          <dgm:chMax val="0"/>
          <dgm:chPref val="0"/>
          <dgm:bulletEnabled val="1"/>
        </dgm:presLayoutVars>
      </dgm:prSet>
      <dgm:spPr/>
      <dgm:t>
        <a:bodyPr/>
        <a:lstStyle/>
        <a:p>
          <a:endParaRPr lang="en-US"/>
        </a:p>
      </dgm:t>
    </dgm:pt>
    <dgm:pt modelId="{E59046F0-7B9E-4EEA-BBB5-E5A753436389}" type="pres">
      <dgm:prSet presAssocID="{9B3F0CC6-519D-42D9-A0B7-FC217E3CD9B5}" presName="sibTrans" presStyleCnt="0"/>
      <dgm:spPr/>
    </dgm:pt>
    <dgm:pt modelId="{2D9CC6E6-6A94-4AD8-8F70-CC38A06E5157}" type="pres">
      <dgm:prSet presAssocID="{D4EB4294-0B74-442D-B62F-5FEE00631BD5}" presName="ParentComposite" presStyleCnt="0"/>
      <dgm:spPr/>
    </dgm:pt>
    <dgm:pt modelId="{7B72455D-0DC5-448A-BA3D-A003AE7175C0}" type="pres">
      <dgm:prSet presAssocID="{D4EB4294-0B74-442D-B62F-5FEE00631BD5}" presName="Chord" presStyleLbl="bgShp" presStyleIdx="1" presStyleCnt="3"/>
      <dgm:spPr/>
    </dgm:pt>
    <dgm:pt modelId="{23F57762-9076-4B2D-B237-939A72F0D338}" type="pres">
      <dgm:prSet presAssocID="{D4EB4294-0B74-442D-B62F-5FEE00631BD5}" presName="Pie" presStyleLbl="alignNode1" presStyleIdx="1" presStyleCnt="3"/>
      <dgm:spPr/>
    </dgm:pt>
    <dgm:pt modelId="{A9AC01A5-F1ED-47C3-95B4-BB04696D08CD}" type="pres">
      <dgm:prSet presAssocID="{D4EB4294-0B74-442D-B62F-5FEE00631BD5}" presName="Parent" presStyleLbl="revTx" presStyleIdx="2" presStyleCnt="6">
        <dgm:presLayoutVars>
          <dgm:chMax val="1"/>
          <dgm:chPref val="1"/>
          <dgm:bulletEnabled val="1"/>
        </dgm:presLayoutVars>
      </dgm:prSet>
      <dgm:spPr/>
      <dgm:t>
        <a:bodyPr/>
        <a:lstStyle/>
        <a:p>
          <a:endParaRPr lang="en-US"/>
        </a:p>
      </dgm:t>
    </dgm:pt>
    <dgm:pt modelId="{198958A8-1C85-4EDA-A461-E7C224037BF8}" type="pres">
      <dgm:prSet presAssocID="{4E3CB983-C046-4E1D-92D1-8D14A0F4B39E}" presName="negSibTrans" presStyleCnt="0"/>
      <dgm:spPr/>
    </dgm:pt>
    <dgm:pt modelId="{EDA19E6A-084D-4670-9671-650F609CAD00}" type="pres">
      <dgm:prSet presAssocID="{D4EB4294-0B74-442D-B62F-5FEE00631BD5}" presName="composite" presStyleCnt="0"/>
      <dgm:spPr/>
    </dgm:pt>
    <dgm:pt modelId="{2B3C62B7-5BFC-495C-9F22-83065D245254}" type="pres">
      <dgm:prSet presAssocID="{D4EB4294-0B74-442D-B62F-5FEE00631BD5}" presName="Child" presStyleLbl="revTx" presStyleIdx="3" presStyleCnt="6">
        <dgm:presLayoutVars>
          <dgm:chMax val="0"/>
          <dgm:chPref val="0"/>
          <dgm:bulletEnabled val="1"/>
        </dgm:presLayoutVars>
      </dgm:prSet>
      <dgm:spPr/>
      <dgm:t>
        <a:bodyPr/>
        <a:lstStyle/>
        <a:p>
          <a:endParaRPr lang="en-US"/>
        </a:p>
      </dgm:t>
    </dgm:pt>
    <dgm:pt modelId="{D77EA7A1-F34B-4BA7-97A3-B70BC474A964}" type="pres">
      <dgm:prSet presAssocID="{45296B27-36E4-41B7-9F5E-BAEBCC56DD59}" presName="sibTrans" presStyleCnt="0"/>
      <dgm:spPr/>
    </dgm:pt>
    <dgm:pt modelId="{914E5382-584D-40D8-9231-2D54778B6681}" type="pres">
      <dgm:prSet presAssocID="{9804BEFB-1DF6-437C-9C51-911321F45425}" presName="ParentComposite" presStyleCnt="0"/>
      <dgm:spPr/>
    </dgm:pt>
    <dgm:pt modelId="{D3CCF15E-4B0E-49FD-BF6B-68CC21F8FA3D}" type="pres">
      <dgm:prSet presAssocID="{9804BEFB-1DF6-437C-9C51-911321F45425}" presName="Chord" presStyleLbl="bgShp" presStyleIdx="2" presStyleCnt="3"/>
      <dgm:spPr/>
    </dgm:pt>
    <dgm:pt modelId="{39F7C892-2F3E-4EDA-BB5C-A568E1514DE2}" type="pres">
      <dgm:prSet presAssocID="{9804BEFB-1DF6-437C-9C51-911321F45425}" presName="Pie" presStyleLbl="alignNode1" presStyleIdx="2" presStyleCnt="3"/>
      <dgm:spPr/>
    </dgm:pt>
    <dgm:pt modelId="{A27E8F93-2BE6-4806-890F-BF4D9CD75FE5}" type="pres">
      <dgm:prSet presAssocID="{9804BEFB-1DF6-437C-9C51-911321F45425}" presName="Parent" presStyleLbl="revTx" presStyleIdx="4" presStyleCnt="6">
        <dgm:presLayoutVars>
          <dgm:chMax val="1"/>
          <dgm:chPref val="1"/>
          <dgm:bulletEnabled val="1"/>
        </dgm:presLayoutVars>
      </dgm:prSet>
      <dgm:spPr/>
      <dgm:t>
        <a:bodyPr/>
        <a:lstStyle/>
        <a:p>
          <a:endParaRPr lang="en-US"/>
        </a:p>
      </dgm:t>
    </dgm:pt>
    <dgm:pt modelId="{460B5B63-BCAF-47DF-8E14-E58CB40BC162}" type="pres">
      <dgm:prSet presAssocID="{DBAEC3D6-02AD-46C7-83F1-386CF5A3C3C9}" presName="negSibTrans" presStyleCnt="0"/>
      <dgm:spPr/>
    </dgm:pt>
    <dgm:pt modelId="{E1EBCE82-ECFE-427F-B4E5-3DDA955DBE59}" type="pres">
      <dgm:prSet presAssocID="{9804BEFB-1DF6-437C-9C51-911321F45425}" presName="composite" presStyleCnt="0"/>
      <dgm:spPr/>
    </dgm:pt>
    <dgm:pt modelId="{2CCF4F18-C730-4D8F-A44E-A2926A1F3390}" type="pres">
      <dgm:prSet presAssocID="{9804BEFB-1DF6-437C-9C51-911321F45425}" presName="Child" presStyleLbl="revTx" presStyleIdx="5" presStyleCnt="6">
        <dgm:presLayoutVars>
          <dgm:chMax val="0"/>
          <dgm:chPref val="0"/>
          <dgm:bulletEnabled val="1"/>
        </dgm:presLayoutVars>
      </dgm:prSet>
      <dgm:spPr/>
      <dgm:t>
        <a:bodyPr/>
        <a:lstStyle/>
        <a:p>
          <a:endParaRPr lang="en-US"/>
        </a:p>
      </dgm:t>
    </dgm:pt>
  </dgm:ptLst>
  <dgm:cxnLst>
    <dgm:cxn modelId="{5E5C3A9C-8DFD-49B9-A996-A70464AB7524}" srcId="{33506FBD-0A44-42DF-B95D-87C7D3705055}" destId="{2CE4FDD4-E37A-457D-B694-4044D26A35A4}" srcOrd="0" destOrd="0" parTransId="{EB9FE0C0-D574-4399-94C7-DF3E30780195}" sibTransId="{8DFC42FB-5DB7-416E-8FC8-7BD5941465A6}"/>
    <dgm:cxn modelId="{D4BFDD00-4874-49DA-A82C-5FA96D3D5B3C}" type="presOf" srcId="{F30A18F5-7790-4CE9-9726-15D492ECEC8A}" destId="{2CCF4F18-C730-4D8F-A44E-A2926A1F3390}" srcOrd="0" destOrd="1" presId="urn:microsoft.com/office/officeart/2009/3/layout/PieProcess"/>
    <dgm:cxn modelId="{3F14B05C-ADBB-4E01-98DE-FE7BFEF50FE7}" srcId="{9804BEFB-1DF6-437C-9C51-911321F45425}" destId="{79D8839D-BC71-4005-8B59-FF762ADFF3B9}" srcOrd="2" destOrd="0" parTransId="{A7EBE3BE-3AC9-4EF6-B97A-D38F07F5CF4B}" sibTransId="{0472F878-E0C8-4022-BF06-2898B47B00CF}"/>
    <dgm:cxn modelId="{463876BF-4A83-4082-9FD1-B2AEFE183C3D}" srcId="{28E1DF15-C9FB-4C3A-94D1-B577A7CD0BF7}" destId="{33506FBD-0A44-42DF-B95D-87C7D3705055}" srcOrd="0" destOrd="0" parTransId="{AA773439-FD7E-475C-A613-3B845AF674B2}" sibTransId="{9B3F0CC6-519D-42D9-A0B7-FC217E3CD9B5}"/>
    <dgm:cxn modelId="{1E687063-A53E-4C25-B3C7-E1B971AFED41}" type="presOf" srcId="{D4EB4294-0B74-442D-B62F-5FEE00631BD5}" destId="{A9AC01A5-F1ED-47C3-95B4-BB04696D08CD}" srcOrd="0" destOrd="0" presId="urn:microsoft.com/office/officeart/2009/3/layout/PieProcess"/>
    <dgm:cxn modelId="{CF4C3EED-78C0-40BF-A3D9-73DF81C16438}" type="presOf" srcId="{9804BEFB-1DF6-437C-9C51-911321F45425}" destId="{A27E8F93-2BE6-4806-890F-BF4D9CD75FE5}" srcOrd="0" destOrd="0" presId="urn:microsoft.com/office/officeart/2009/3/layout/PieProcess"/>
    <dgm:cxn modelId="{B12EDB83-BEA1-43F1-9AFE-F7E3AA64B1C4}" srcId="{9804BEFB-1DF6-437C-9C51-911321F45425}" destId="{F30A18F5-7790-4CE9-9726-15D492ECEC8A}" srcOrd="1" destOrd="0" parTransId="{169630F1-E150-4467-A0E4-A6543EA7F466}" sibTransId="{CC6F23FD-B083-4753-B3C5-691742A30B84}"/>
    <dgm:cxn modelId="{F7C9B120-973B-440A-A980-BD63AF8D55AD}" type="presOf" srcId="{2CE4FDD4-E37A-457D-B694-4044D26A35A4}" destId="{F5C09F1C-E6ED-47B1-9889-35894BD9FF26}" srcOrd="0" destOrd="0" presId="urn:microsoft.com/office/officeart/2009/3/layout/PieProcess"/>
    <dgm:cxn modelId="{33EF27E5-06F6-41EF-AC17-92DD3D671486}" type="presOf" srcId="{33506FBD-0A44-42DF-B95D-87C7D3705055}" destId="{30A86D5C-25FD-43EB-97C9-A7DD14EC0F24}" srcOrd="0" destOrd="0" presId="urn:microsoft.com/office/officeart/2009/3/layout/PieProcess"/>
    <dgm:cxn modelId="{D690FCE9-9827-48AD-95EC-C8EC0BD31A8C}" type="presOf" srcId="{79D8839D-BC71-4005-8B59-FF762ADFF3B9}" destId="{2CCF4F18-C730-4D8F-A44E-A2926A1F3390}" srcOrd="0" destOrd="2" presId="urn:microsoft.com/office/officeart/2009/3/layout/PieProcess"/>
    <dgm:cxn modelId="{D43D3EA9-FB5F-4F34-840F-845150EBB3F0}" type="presOf" srcId="{E65A8EDB-C2AF-4475-A42E-4D7575097EB0}" destId="{2B3C62B7-5BFC-495C-9F22-83065D245254}" srcOrd="0" destOrd="0" presId="urn:microsoft.com/office/officeart/2009/3/layout/PieProcess"/>
    <dgm:cxn modelId="{13E1AC80-966D-4299-BFF8-A6F85995A2A9}" srcId="{28E1DF15-C9FB-4C3A-94D1-B577A7CD0BF7}" destId="{9804BEFB-1DF6-437C-9C51-911321F45425}" srcOrd="2" destOrd="0" parTransId="{90F9131F-1AD6-420F-9332-1F53924F848B}" sibTransId="{CA301615-98D5-4817-AFCE-E084351C285A}"/>
    <dgm:cxn modelId="{F0945C4B-A81D-477C-835B-D332FB8DE47C}" srcId="{9804BEFB-1DF6-437C-9C51-911321F45425}" destId="{F5121D86-E990-4397-956D-6FE283B6D192}" srcOrd="0" destOrd="0" parTransId="{7AA22E76-7989-4E52-B90E-C10C74D073D7}" sibTransId="{DBAEC3D6-02AD-46C7-83F1-386CF5A3C3C9}"/>
    <dgm:cxn modelId="{36CAC80A-C4A6-41F4-81CD-40B63A596A77}" srcId="{28E1DF15-C9FB-4C3A-94D1-B577A7CD0BF7}" destId="{D4EB4294-0B74-442D-B62F-5FEE00631BD5}" srcOrd="1" destOrd="0" parTransId="{FE7963B0-DB25-497D-A787-F9428BD7CA02}" sibTransId="{45296B27-36E4-41B7-9F5E-BAEBCC56DD59}"/>
    <dgm:cxn modelId="{D4539132-077D-45A7-B7BD-B4EA80E73860}" type="presOf" srcId="{28E1DF15-C9FB-4C3A-94D1-B577A7CD0BF7}" destId="{B5FB4785-1C0D-461E-8F22-D6FEE93B6037}" srcOrd="0" destOrd="0" presId="urn:microsoft.com/office/officeart/2009/3/layout/PieProcess"/>
    <dgm:cxn modelId="{B6F5FC98-7F4C-4023-99CD-D76BFF56069B}" srcId="{D4EB4294-0B74-442D-B62F-5FEE00631BD5}" destId="{E65A8EDB-C2AF-4475-A42E-4D7575097EB0}" srcOrd="0" destOrd="0" parTransId="{C75DB6AE-7498-47A7-A46D-3F38E1CB2027}" sibTransId="{4E3CB983-C046-4E1D-92D1-8D14A0F4B39E}"/>
    <dgm:cxn modelId="{5F9C19E1-412B-496D-B66D-7EED28145789}" type="presOf" srcId="{F5121D86-E990-4397-956D-6FE283B6D192}" destId="{2CCF4F18-C730-4D8F-A44E-A2926A1F3390}" srcOrd="0" destOrd="0" presId="urn:microsoft.com/office/officeart/2009/3/layout/PieProcess"/>
    <dgm:cxn modelId="{285F1937-63BC-4C51-B811-66C978C71403}" type="presParOf" srcId="{B5FB4785-1C0D-461E-8F22-D6FEE93B6037}" destId="{49694DBC-8528-49D7-B813-1081C980284C}" srcOrd="0" destOrd="0" presId="urn:microsoft.com/office/officeart/2009/3/layout/PieProcess"/>
    <dgm:cxn modelId="{C53F8B31-C599-4E3A-A030-17F3A0F9920B}" type="presParOf" srcId="{49694DBC-8528-49D7-B813-1081C980284C}" destId="{42FF52F4-C7FA-4680-BA45-464AB905FFAB}" srcOrd="0" destOrd="0" presId="urn:microsoft.com/office/officeart/2009/3/layout/PieProcess"/>
    <dgm:cxn modelId="{2C84A993-3680-48C5-A9F7-17054D45A940}" type="presParOf" srcId="{49694DBC-8528-49D7-B813-1081C980284C}" destId="{A93245E9-25FB-4C58-B7BD-A72EB1DDA816}" srcOrd="1" destOrd="0" presId="urn:microsoft.com/office/officeart/2009/3/layout/PieProcess"/>
    <dgm:cxn modelId="{0B58646A-49A4-4039-B17E-23B5DABEE2FB}" type="presParOf" srcId="{49694DBC-8528-49D7-B813-1081C980284C}" destId="{30A86D5C-25FD-43EB-97C9-A7DD14EC0F24}" srcOrd="2" destOrd="0" presId="urn:microsoft.com/office/officeart/2009/3/layout/PieProcess"/>
    <dgm:cxn modelId="{916F286C-9A1F-4261-92DE-4A1E4B5396C9}" type="presParOf" srcId="{B5FB4785-1C0D-461E-8F22-D6FEE93B6037}" destId="{211776C0-213A-4561-BE73-E57B6C2716FC}" srcOrd="1" destOrd="0" presId="urn:microsoft.com/office/officeart/2009/3/layout/PieProcess"/>
    <dgm:cxn modelId="{C28A8091-3256-4EDB-8595-7A70522FD56E}" type="presParOf" srcId="{B5FB4785-1C0D-461E-8F22-D6FEE93B6037}" destId="{D0178B0D-B008-4B4A-9F4F-97D75D593FD8}" srcOrd="2" destOrd="0" presId="urn:microsoft.com/office/officeart/2009/3/layout/PieProcess"/>
    <dgm:cxn modelId="{0BAC3978-1314-4D63-B6C0-2DE221ED5AA7}" type="presParOf" srcId="{D0178B0D-B008-4B4A-9F4F-97D75D593FD8}" destId="{F5C09F1C-E6ED-47B1-9889-35894BD9FF26}" srcOrd="0" destOrd="0" presId="urn:microsoft.com/office/officeart/2009/3/layout/PieProcess"/>
    <dgm:cxn modelId="{CA513FAD-721B-4483-8313-6E9D34916971}" type="presParOf" srcId="{B5FB4785-1C0D-461E-8F22-D6FEE93B6037}" destId="{E59046F0-7B9E-4EEA-BBB5-E5A753436389}" srcOrd="3" destOrd="0" presId="urn:microsoft.com/office/officeart/2009/3/layout/PieProcess"/>
    <dgm:cxn modelId="{2B47C0BA-5988-41BE-8025-DA392BD22907}" type="presParOf" srcId="{B5FB4785-1C0D-461E-8F22-D6FEE93B6037}" destId="{2D9CC6E6-6A94-4AD8-8F70-CC38A06E5157}" srcOrd="4" destOrd="0" presId="urn:microsoft.com/office/officeart/2009/3/layout/PieProcess"/>
    <dgm:cxn modelId="{FA896D99-1C04-4FF0-A920-91286F65FAA1}" type="presParOf" srcId="{2D9CC6E6-6A94-4AD8-8F70-CC38A06E5157}" destId="{7B72455D-0DC5-448A-BA3D-A003AE7175C0}" srcOrd="0" destOrd="0" presId="urn:microsoft.com/office/officeart/2009/3/layout/PieProcess"/>
    <dgm:cxn modelId="{348BE3B6-07C1-48AB-9306-3FA94D89E17A}" type="presParOf" srcId="{2D9CC6E6-6A94-4AD8-8F70-CC38A06E5157}" destId="{23F57762-9076-4B2D-B237-939A72F0D338}" srcOrd="1" destOrd="0" presId="urn:microsoft.com/office/officeart/2009/3/layout/PieProcess"/>
    <dgm:cxn modelId="{0E907223-37F9-4404-BC14-7C90632DD1A3}" type="presParOf" srcId="{2D9CC6E6-6A94-4AD8-8F70-CC38A06E5157}" destId="{A9AC01A5-F1ED-47C3-95B4-BB04696D08CD}" srcOrd="2" destOrd="0" presId="urn:microsoft.com/office/officeart/2009/3/layout/PieProcess"/>
    <dgm:cxn modelId="{B48B14A3-CB90-484B-8BBB-79DA9657AB4D}" type="presParOf" srcId="{B5FB4785-1C0D-461E-8F22-D6FEE93B6037}" destId="{198958A8-1C85-4EDA-A461-E7C224037BF8}" srcOrd="5" destOrd="0" presId="urn:microsoft.com/office/officeart/2009/3/layout/PieProcess"/>
    <dgm:cxn modelId="{6D61CADF-C46F-443B-9AD5-FAE2D49A2280}" type="presParOf" srcId="{B5FB4785-1C0D-461E-8F22-D6FEE93B6037}" destId="{EDA19E6A-084D-4670-9671-650F609CAD00}" srcOrd="6" destOrd="0" presId="urn:microsoft.com/office/officeart/2009/3/layout/PieProcess"/>
    <dgm:cxn modelId="{CC3CFC45-FD1B-4282-8BC7-B8A0077CE40D}" type="presParOf" srcId="{EDA19E6A-084D-4670-9671-650F609CAD00}" destId="{2B3C62B7-5BFC-495C-9F22-83065D245254}" srcOrd="0" destOrd="0" presId="urn:microsoft.com/office/officeart/2009/3/layout/PieProcess"/>
    <dgm:cxn modelId="{E75B695C-5BD6-47AE-9AD6-1604B196BB96}" type="presParOf" srcId="{B5FB4785-1C0D-461E-8F22-D6FEE93B6037}" destId="{D77EA7A1-F34B-4BA7-97A3-B70BC474A964}" srcOrd="7" destOrd="0" presId="urn:microsoft.com/office/officeart/2009/3/layout/PieProcess"/>
    <dgm:cxn modelId="{D903B470-69D5-493B-BF49-DCF2193570EB}" type="presParOf" srcId="{B5FB4785-1C0D-461E-8F22-D6FEE93B6037}" destId="{914E5382-584D-40D8-9231-2D54778B6681}" srcOrd="8" destOrd="0" presId="urn:microsoft.com/office/officeart/2009/3/layout/PieProcess"/>
    <dgm:cxn modelId="{BD51CE28-116F-4A21-81BF-C8EFBB640551}" type="presParOf" srcId="{914E5382-584D-40D8-9231-2D54778B6681}" destId="{D3CCF15E-4B0E-49FD-BF6B-68CC21F8FA3D}" srcOrd="0" destOrd="0" presId="urn:microsoft.com/office/officeart/2009/3/layout/PieProcess"/>
    <dgm:cxn modelId="{B1C67B0F-28F3-42B8-B46F-23F925EBFE82}" type="presParOf" srcId="{914E5382-584D-40D8-9231-2D54778B6681}" destId="{39F7C892-2F3E-4EDA-BB5C-A568E1514DE2}" srcOrd="1" destOrd="0" presId="urn:microsoft.com/office/officeart/2009/3/layout/PieProcess"/>
    <dgm:cxn modelId="{1E68988E-BBE0-4096-9B11-D2E7B43C104C}" type="presParOf" srcId="{914E5382-584D-40D8-9231-2D54778B6681}" destId="{A27E8F93-2BE6-4806-890F-BF4D9CD75FE5}" srcOrd="2" destOrd="0" presId="urn:microsoft.com/office/officeart/2009/3/layout/PieProcess"/>
    <dgm:cxn modelId="{DA9F2775-201D-4F0A-A4E8-C5F3997ECD5D}" type="presParOf" srcId="{B5FB4785-1C0D-461E-8F22-D6FEE93B6037}" destId="{460B5B63-BCAF-47DF-8E14-E58CB40BC162}" srcOrd="9" destOrd="0" presId="urn:microsoft.com/office/officeart/2009/3/layout/PieProcess"/>
    <dgm:cxn modelId="{BFA83FEB-7845-4BFD-8E82-9C4A2BC199E7}" type="presParOf" srcId="{B5FB4785-1C0D-461E-8F22-D6FEE93B6037}" destId="{E1EBCE82-ECFE-427F-B4E5-3DDA955DBE59}" srcOrd="10" destOrd="0" presId="urn:microsoft.com/office/officeart/2009/3/layout/PieProcess"/>
    <dgm:cxn modelId="{8DB57DCF-D016-4DE9-8A4D-94A7058D2F83}" type="presParOf" srcId="{E1EBCE82-ECFE-427F-B4E5-3DDA955DBE59}" destId="{2CCF4F18-C730-4D8F-A44E-A2926A1F3390}"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8E1DF15-C9FB-4C3A-94D1-B577A7CD0BF7}" type="doc">
      <dgm:prSet loTypeId="urn:microsoft.com/office/officeart/2009/3/layout/PieProcess" loCatId="list" qsTypeId="urn:microsoft.com/office/officeart/2005/8/quickstyle/simple1" qsCatId="simple" csTypeId="urn:microsoft.com/office/officeart/2005/8/colors/accent1_2" csCatId="accent1" phldr="1"/>
      <dgm:spPr/>
      <dgm:t>
        <a:bodyPr/>
        <a:lstStyle/>
        <a:p>
          <a:endParaRPr lang="en-US"/>
        </a:p>
      </dgm:t>
    </dgm:pt>
    <dgm:pt modelId="{33506FBD-0A44-42DF-B95D-87C7D3705055}">
      <dgm:prSet phldrT="[Text]"/>
      <dgm:spPr/>
      <dgm:t>
        <a:bodyPr/>
        <a:lstStyle/>
        <a:p>
          <a:r>
            <a:rPr lang="en-US" smtClean="0">
              <a:latin typeface="Franklin Gothic Medium Cond" panose="020B0606030402020204" pitchFamily="34" charset="0"/>
            </a:rPr>
            <a:t>1991</a:t>
          </a:r>
          <a:endParaRPr lang="en-US">
            <a:latin typeface="Franklin Gothic Medium Cond" panose="020B0606030402020204" pitchFamily="34" charset="0"/>
          </a:endParaRPr>
        </a:p>
      </dgm:t>
    </dgm:pt>
    <dgm:pt modelId="{AA773439-FD7E-475C-A613-3B845AF674B2}" type="parTrans" cxnId="{463876BF-4A83-4082-9FD1-B2AEFE183C3D}">
      <dgm:prSet/>
      <dgm:spPr/>
      <dgm:t>
        <a:bodyPr/>
        <a:lstStyle/>
        <a:p>
          <a:endParaRPr lang="en-US"/>
        </a:p>
      </dgm:t>
    </dgm:pt>
    <dgm:pt modelId="{9B3F0CC6-519D-42D9-A0B7-FC217E3CD9B5}" type="sibTrans" cxnId="{463876BF-4A83-4082-9FD1-B2AEFE183C3D}">
      <dgm:prSet/>
      <dgm:spPr/>
      <dgm:t>
        <a:bodyPr/>
        <a:lstStyle/>
        <a:p>
          <a:endParaRPr lang="en-US"/>
        </a:p>
      </dgm:t>
    </dgm:pt>
    <dgm:pt modelId="{F2881A5B-166C-4880-BF61-701670FBF9D7}">
      <dgm:prSet/>
      <dgm:spPr/>
      <dgm:t>
        <a:bodyPr/>
        <a:lstStyle/>
        <a:p>
          <a:r>
            <a:rPr lang="en-US" dirty="0" smtClean="0">
              <a:latin typeface="Franklin Gothic Medium Cond" panose="020B0606030402020204" pitchFamily="34" charset="0"/>
            </a:rPr>
            <a:t>Costal regulation zones (CRZ) =&gt; update in 2011</a:t>
          </a:r>
        </a:p>
      </dgm:t>
    </dgm:pt>
    <dgm:pt modelId="{50A3A879-381D-4821-8828-0D494F4E7BF3}" type="parTrans" cxnId="{7CC043E0-BC4A-4AC4-8964-FC1A61833630}">
      <dgm:prSet/>
      <dgm:spPr/>
      <dgm:t>
        <a:bodyPr/>
        <a:lstStyle/>
        <a:p>
          <a:endParaRPr lang="en-US"/>
        </a:p>
      </dgm:t>
    </dgm:pt>
    <dgm:pt modelId="{EB1CE2BD-092D-4D79-8FE4-11042B4CD1EF}" type="sibTrans" cxnId="{7CC043E0-BC4A-4AC4-8964-FC1A61833630}">
      <dgm:prSet/>
      <dgm:spPr/>
      <dgm:t>
        <a:bodyPr/>
        <a:lstStyle/>
        <a:p>
          <a:endParaRPr lang="en-US"/>
        </a:p>
      </dgm:t>
    </dgm:pt>
    <dgm:pt modelId="{6976795E-5EF3-4B53-8C69-90AC30487D11}">
      <dgm:prSet/>
      <dgm:spPr/>
      <dgm:t>
        <a:bodyPr/>
        <a:lstStyle/>
        <a:p>
          <a:r>
            <a:rPr lang="en-US" smtClean="0">
              <a:latin typeface="Franklin Gothic Medium Cond" panose="020B0606030402020204" pitchFamily="34" charset="0"/>
            </a:rPr>
            <a:t>1994</a:t>
          </a:r>
        </a:p>
      </dgm:t>
    </dgm:pt>
    <dgm:pt modelId="{34C1C77A-9962-484A-AFDE-7987897155A1}" type="parTrans" cxnId="{5806CE3E-B939-442D-A02E-12CB83F67783}">
      <dgm:prSet/>
      <dgm:spPr/>
      <dgm:t>
        <a:bodyPr/>
        <a:lstStyle/>
        <a:p>
          <a:endParaRPr lang="en-US"/>
        </a:p>
      </dgm:t>
    </dgm:pt>
    <dgm:pt modelId="{986DF25B-1A16-49EE-BA7E-D51275806DFE}" type="sibTrans" cxnId="{5806CE3E-B939-442D-A02E-12CB83F67783}">
      <dgm:prSet/>
      <dgm:spPr/>
      <dgm:t>
        <a:bodyPr/>
        <a:lstStyle/>
        <a:p>
          <a:endParaRPr lang="en-US"/>
        </a:p>
      </dgm:t>
    </dgm:pt>
    <dgm:pt modelId="{2E7ED2C3-D229-47BB-A6A3-26D4156D8A01}">
      <dgm:prSet/>
      <dgm:spPr/>
      <dgm:t>
        <a:bodyPr/>
        <a:lstStyle/>
        <a:p>
          <a:r>
            <a:rPr lang="en-US" dirty="0" smtClean="0">
              <a:latin typeface="Franklin Gothic Medium Cond" panose="020B0606030402020204" pitchFamily="34" charset="0"/>
            </a:rPr>
            <a:t>Environment Impact Assessment Notification, update in 2006</a:t>
          </a:r>
        </a:p>
      </dgm:t>
    </dgm:pt>
    <dgm:pt modelId="{9AD98FEA-5AFF-49B0-AE49-06DFA1E23A96}" type="parTrans" cxnId="{7F79B862-9484-4DC6-B7E5-262FE26C7AD3}">
      <dgm:prSet/>
      <dgm:spPr/>
      <dgm:t>
        <a:bodyPr/>
        <a:lstStyle/>
        <a:p>
          <a:endParaRPr lang="en-US"/>
        </a:p>
      </dgm:t>
    </dgm:pt>
    <dgm:pt modelId="{C9901E29-D3AD-44B2-8AD5-8ED29AFC0016}" type="sibTrans" cxnId="{7F79B862-9484-4DC6-B7E5-262FE26C7AD3}">
      <dgm:prSet/>
      <dgm:spPr/>
      <dgm:t>
        <a:bodyPr/>
        <a:lstStyle/>
        <a:p>
          <a:endParaRPr lang="en-US"/>
        </a:p>
      </dgm:t>
    </dgm:pt>
    <dgm:pt modelId="{20444B01-AE84-4C27-AFD0-ED3E379190F7}">
      <dgm:prSet/>
      <dgm:spPr/>
      <dgm:t>
        <a:bodyPr/>
        <a:lstStyle/>
        <a:p>
          <a:r>
            <a:rPr lang="en-US" smtClean="0">
              <a:latin typeface="Franklin Gothic Medium Cond" panose="020B0606030402020204" pitchFamily="34" charset="0"/>
            </a:rPr>
            <a:t>2002</a:t>
          </a:r>
        </a:p>
      </dgm:t>
    </dgm:pt>
    <dgm:pt modelId="{372EBC27-127A-44F3-AEEB-EA60BB52A6BA}" type="parTrans" cxnId="{65AA6CE0-1FD1-4239-847D-6B2DF668EE08}">
      <dgm:prSet/>
      <dgm:spPr/>
      <dgm:t>
        <a:bodyPr/>
        <a:lstStyle/>
        <a:p>
          <a:endParaRPr lang="en-US"/>
        </a:p>
      </dgm:t>
    </dgm:pt>
    <dgm:pt modelId="{74FFA588-7EC3-4F63-8ABD-16B8C16B42A7}" type="sibTrans" cxnId="{65AA6CE0-1FD1-4239-847D-6B2DF668EE08}">
      <dgm:prSet/>
      <dgm:spPr/>
      <dgm:t>
        <a:bodyPr/>
        <a:lstStyle/>
        <a:p>
          <a:endParaRPr lang="en-US"/>
        </a:p>
      </dgm:t>
    </dgm:pt>
    <dgm:pt modelId="{6990FAC9-BF10-48CC-B098-9C60F48C2102}">
      <dgm:prSet/>
      <dgm:spPr/>
      <dgm:t>
        <a:bodyPr/>
        <a:lstStyle/>
        <a:p>
          <a:r>
            <a:rPr lang="en-US" smtClean="0">
              <a:latin typeface="Franklin Gothic Medium Cond" panose="020B0606030402020204" pitchFamily="34" charset="0"/>
            </a:rPr>
            <a:t>Biodiversity act</a:t>
          </a:r>
        </a:p>
      </dgm:t>
    </dgm:pt>
    <dgm:pt modelId="{9AF1829F-0EFD-4746-8DC6-21A59957A8AE}" type="parTrans" cxnId="{9EF56FFC-BD7E-4BFD-820F-7F800AF8EBE7}">
      <dgm:prSet/>
      <dgm:spPr/>
      <dgm:t>
        <a:bodyPr/>
        <a:lstStyle/>
        <a:p>
          <a:endParaRPr lang="en-US"/>
        </a:p>
      </dgm:t>
    </dgm:pt>
    <dgm:pt modelId="{5586AC8D-E8EA-47DE-89D4-4ED13FEA3532}" type="sibTrans" cxnId="{9EF56FFC-BD7E-4BFD-820F-7F800AF8EBE7}">
      <dgm:prSet/>
      <dgm:spPr/>
      <dgm:t>
        <a:bodyPr/>
        <a:lstStyle/>
        <a:p>
          <a:endParaRPr lang="en-US"/>
        </a:p>
      </dgm:t>
    </dgm:pt>
    <dgm:pt modelId="{D8111FC2-FB4E-4C55-8472-D4EBF92C676C}">
      <dgm:prSet/>
      <dgm:spPr/>
      <dgm:t>
        <a:bodyPr/>
        <a:lstStyle/>
        <a:p>
          <a:r>
            <a:rPr lang="en-US" smtClean="0">
              <a:latin typeface="Franklin Gothic Medium Cond" panose="020B0606030402020204" pitchFamily="34" charset="0"/>
            </a:rPr>
            <a:t>2010</a:t>
          </a:r>
        </a:p>
      </dgm:t>
    </dgm:pt>
    <dgm:pt modelId="{ADA66B35-3698-46E3-98A7-9751816FB6B4}" type="parTrans" cxnId="{198E2CEA-7189-4561-9375-D253FF59B378}">
      <dgm:prSet/>
      <dgm:spPr/>
      <dgm:t>
        <a:bodyPr/>
        <a:lstStyle/>
        <a:p>
          <a:endParaRPr lang="en-US"/>
        </a:p>
      </dgm:t>
    </dgm:pt>
    <dgm:pt modelId="{11B243FE-2386-405B-AB18-05BE53275A05}" type="sibTrans" cxnId="{198E2CEA-7189-4561-9375-D253FF59B378}">
      <dgm:prSet/>
      <dgm:spPr/>
      <dgm:t>
        <a:bodyPr/>
        <a:lstStyle/>
        <a:p>
          <a:endParaRPr lang="en-US"/>
        </a:p>
      </dgm:t>
    </dgm:pt>
    <dgm:pt modelId="{81E573EB-1799-433D-9A61-B107BDD7BF35}">
      <dgm:prSet/>
      <dgm:spPr/>
      <dgm:t>
        <a:bodyPr/>
        <a:lstStyle/>
        <a:p>
          <a:r>
            <a:rPr lang="en-US" dirty="0" smtClean="0">
              <a:latin typeface="Franklin Gothic Medium Cond" panose="020B0606030402020204" pitchFamily="34" charset="0"/>
            </a:rPr>
            <a:t>National Green Tribunal</a:t>
          </a:r>
        </a:p>
      </dgm:t>
    </dgm:pt>
    <dgm:pt modelId="{C6136A6F-25E7-4F8C-B474-9FDDA43FF6AB}" type="parTrans" cxnId="{2FB73331-96DD-4C64-84C1-F987EE910BF2}">
      <dgm:prSet/>
      <dgm:spPr/>
      <dgm:t>
        <a:bodyPr/>
        <a:lstStyle/>
        <a:p>
          <a:endParaRPr lang="en-US"/>
        </a:p>
      </dgm:t>
    </dgm:pt>
    <dgm:pt modelId="{7FAA2C41-BE9A-491D-BC1F-516B54776DA0}" type="sibTrans" cxnId="{2FB73331-96DD-4C64-84C1-F987EE910BF2}">
      <dgm:prSet/>
      <dgm:spPr/>
      <dgm:t>
        <a:bodyPr/>
        <a:lstStyle/>
        <a:p>
          <a:endParaRPr lang="en-US"/>
        </a:p>
      </dgm:t>
    </dgm:pt>
    <dgm:pt modelId="{B5FB4785-1C0D-461E-8F22-D6FEE93B6037}" type="pres">
      <dgm:prSet presAssocID="{28E1DF15-C9FB-4C3A-94D1-B577A7CD0BF7}" presName="Name0" presStyleCnt="0">
        <dgm:presLayoutVars>
          <dgm:chMax val="7"/>
          <dgm:chPref val="7"/>
          <dgm:dir/>
          <dgm:animOne val="branch"/>
          <dgm:animLvl val="lvl"/>
        </dgm:presLayoutVars>
      </dgm:prSet>
      <dgm:spPr/>
      <dgm:t>
        <a:bodyPr/>
        <a:lstStyle/>
        <a:p>
          <a:endParaRPr lang="en-US"/>
        </a:p>
      </dgm:t>
    </dgm:pt>
    <dgm:pt modelId="{49694DBC-8528-49D7-B813-1081C980284C}" type="pres">
      <dgm:prSet presAssocID="{33506FBD-0A44-42DF-B95D-87C7D3705055}" presName="ParentComposite" presStyleCnt="0"/>
      <dgm:spPr/>
    </dgm:pt>
    <dgm:pt modelId="{42FF52F4-C7FA-4680-BA45-464AB905FFAB}" type="pres">
      <dgm:prSet presAssocID="{33506FBD-0A44-42DF-B95D-87C7D3705055}" presName="Chord" presStyleLbl="bgShp" presStyleIdx="0" presStyleCnt="4"/>
      <dgm:spPr/>
    </dgm:pt>
    <dgm:pt modelId="{A93245E9-25FB-4C58-B7BD-A72EB1DDA816}" type="pres">
      <dgm:prSet presAssocID="{33506FBD-0A44-42DF-B95D-87C7D3705055}" presName="Pie" presStyleLbl="alignNode1" presStyleIdx="0" presStyleCnt="4"/>
      <dgm:spPr/>
    </dgm:pt>
    <dgm:pt modelId="{30A86D5C-25FD-43EB-97C9-A7DD14EC0F24}" type="pres">
      <dgm:prSet presAssocID="{33506FBD-0A44-42DF-B95D-87C7D3705055}" presName="Parent" presStyleLbl="revTx" presStyleIdx="0" presStyleCnt="8">
        <dgm:presLayoutVars>
          <dgm:chMax val="1"/>
          <dgm:chPref val="1"/>
          <dgm:bulletEnabled val="1"/>
        </dgm:presLayoutVars>
      </dgm:prSet>
      <dgm:spPr/>
      <dgm:t>
        <a:bodyPr/>
        <a:lstStyle/>
        <a:p>
          <a:endParaRPr lang="en-US"/>
        </a:p>
      </dgm:t>
    </dgm:pt>
    <dgm:pt modelId="{BD0DEB6E-D388-4E93-9062-D0E68B168B0D}" type="pres">
      <dgm:prSet presAssocID="{EB1CE2BD-092D-4D79-8FE4-11042B4CD1EF}" presName="negSibTrans" presStyleCnt="0"/>
      <dgm:spPr/>
    </dgm:pt>
    <dgm:pt modelId="{D0178B0D-B008-4B4A-9F4F-97D75D593FD8}" type="pres">
      <dgm:prSet presAssocID="{33506FBD-0A44-42DF-B95D-87C7D3705055}" presName="composite" presStyleCnt="0"/>
      <dgm:spPr/>
    </dgm:pt>
    <dgm:pt modelId="{F5C09F1C-E6ED-47B1-9889-35894BD9FF26}" type="pres">
      <dgm:prSet presAssocID="{33506FBD-0A44-42DF-B95D-87C7D3705055}" presName="Child" presStyleLbl="revTx" presStyleIdx="1" presStyleCnt="8">
        <dgm:presLayoutVars>
          <dgm:chMax val="0"/>
          <dgm:chPref val="0"/>
          <dgm:bulletEnabled val="1"/>
        </dgm:presLayoutVars>
      </dgm:prSet>
      <dgm:spPr/>
      <dgm:t>
        <a:bodyPr/>
        <a:lstStyle/>
        <a:p>
          <a:endParaRPr lang="en-US"/>
        </a:p>
      </dgm:t>
    </dgm:pt>
    <dgm:pt modelId="{E59046F0-7B9E-4EEA-BBB5-E5A753436389}" type="pres">
      <dgm:prSet presAssocID="{9B3F0CC6-519D-42D9-A0B7-FC217E3CD9B5}" presName="sibTrans" presStyleCnt="0"/>
      <dgm:spPr/>
    </dgm:pt>
    <dgm:pt modelId="{DD0D6B51-5F80-4187-A1F9-3380611DA92C}" type="pres">
      <dgm:prSet presAssocID="{6976795E-5EF3-4B53-8C69-90AC30487D11}" presName="ParentComposite" presStyleCnt="0"/>
      <dgm:spPr/>
    </dgm:pt>
    <dgm:pt modelId="{1ACC4C47-2B68-44FD-B487-A9FCD394A7A8}" type="pres">
      <dgm:prSet presAssocID="{6976795E-5EF3-4B53-8C69-90AC30487D11}" presName="Chord" presStyleLbl="bgShp" presStyleIdx="1" presStyleCnt="4"/>
      <dgm:spPr/>
    </dgm:pt>
    <dgm:pt modelId="{EB288338-10FC-4CB4-BC0F-EAAE48A9469A}" type="pres">
      <dgm:prSet presAssocID="{6976795E-5EF3-4B53-8C69-90AC30487D11}" presName="Pie" presStyleLbl="alignNode1" presStyleIdx="1" presStyleCnt="4"/>
      <dgm:spPr/>
    </dgm:pt>
    <dgm:pt modelId="{D5169954-6966-47E6-A4DF-6F4E08D1532E}" type="pres">
      <dgm:prSet presAssocID="{6976795E-5EF3-4B53-8C69-90AC30487D11}" presName="Parent" presStyleLbl="revTx" presStyleIdx="2" presStyleCnt="8">
        <dgm:presLayoutVars>
          <dgm:chMax val="1"/>
          <dgm:chPref val="1"/>
          <dgm:bulletEnabled val="1"/>
        </dgm:presLayoutVars>
      </dgm:prSet>
      <dgm:spPr/>
      <dgm:t>
        <a:bodyPr/>
        <a:lstStyle/>
        <a:p>
          <a:endParaRPr lang="en-US"/>
        </a:p>
      </dgm:t>
    </dgm:pt>
    <dgm:pt modelId="{49AACE4F-8E6E-472B-8938-5C43368255A3}" type="pres">
      <dgm:prSet presAssocID="{C9901E29-D3AD-44B2-8AD5-8ED29AFC0016}" presName="negSibTrans" presStyleCnt="0"/>
      <dgm:spPr/>
    </dgm:pt>
    <dgm:pt modelId="{7C0033EB-A5DB-4992-993E-44D30D9830D4}" type="pres">
      <dgm:prSet presAssocID="{6976795E-5EF3-4B53-8C69-90AC30487D11}" presName="composite" presStyleCnt="0"/>
      <dgm:spPr/>
    </dgm:pt>
    <dgm:pt modelId="{A61CE238-66EC-4D0A-BBBC-7935B8B66E04}" type="pres">
      <dgm:prSet presAssocID="{6976795E-5EF3-4B53-8C69-90AC30487D11}" presName="Child" presStyleLbl="revTx" presStyleIdx="3" presStyleCnt="8">
        <dgm:presLayoutVars>
          <dgm:chMax val="0"/>
          <dgm:chPref val="0"/>
          <dgm:bulletEnabled val="1"/>
        </dgm:presLayoutVars>
      </dgm:prSet>
      <dgm:spPr/>
      <dgm:t>
        <a:bodyPr/>
        <a:lstStyle/>
        <a:p>
          <a:endParaRPr lang="en-US"/>
        </a:p>
      </dgm:t>
    </dgm:pt>
    <dgm:pt modelId="{E18C161B-3DBD-46D6-976B-8C9D0659A89F}" type="pres">
      <dgm:prSet presAssocID="{986DF25B-1A16-49EE-BA7E-D51275806DFE}" presName="sibTrans" presStyleCnt="0"/>
      <dgm:spPr/>
    </dgm:pt>
    <dgm:pt modelId="{17A1B741-2309-4C0A-80FA-E75F453C6280}" type="pres">
      <dgm:prSet presAssocID="{20444B01-AE84-4C27-AFD0-ED3E379190F7}" presName="ParentComposite" presStyleCnt="0"/>
      <dgm:spPr/>
    </dgm:pt>
    <dgm:pt modelId="{A4D88330-C151-4992-88C2-0A2521A01DE7}" type="pres">
      <dgm:prSet presAssocID="{20444B01-AE84-4C27-AFD0-ED3E379190F7}" presName="Chord" presStyleLbl="bgShp" presStyleIdx="2" presStyleCnt="4"/>
      <dgm:spPr/>
    </dgm:pt>
    <dgm:pt modelId="{75D8A4CD-5250-4AC6-9FB3-8480317D5AD2}" type="pres">
      <dgm:prSet presAssocID="{20444B01-AE84-4C27-AFD0-ED3E379190F7}" presName="Pie" presStyleLbl="alignNode1" presStyleIdx="2" presStyleCnt="4"/>
      <dgm:spPr/>
    </dgm:pt>
    <dgm:pt modelId="{C76DB8E7-350B-4C10-9B36-760C4E197FA1}" type="pres">
      <dgm:prSet presAssocID="{20444B01-AE84-4C27-AFD0-ED3E379190F7}" presName="Parent" presStyleLbl="revTx" presStyleIdx="4" presStyleCnt="8">
        <dgm:presLayoutVars>
          <dgm:chMax val="1"/>
          <dgm:chPref val="1"/>
          <dgm:bulletEnabled val="1"/>
        </dgm:presLayoutVars>
      </dgm:prSet>
      <dgm:spPr/>
      <dgm:t>
        <a:bodyPr/>
        <a:lstStyle/>
        <a:p>
          <a:endParaRPr lang="en-US"/>
        </a:p>
      </dgm:t>
    </dgm:pt>
    <dgm:pt modelId="{25872C2C-C20F-45CB-A974-2163B31E9BE2}" type="pres">
      <dgm:prSet presAssocID="{5586AC8D-E8EA-47DE-89D4-4ED13FEA3532}" presName="negSibTrans" presStyleCnt="0"/>
      <dgm:spPr/>
    </dgm:pt>
    <dgm:pt modelId="{8D76BFE5-37CE-423D-8549-454C18F6466D}" type="pres">
      <dgm:prSet presAssocID="{20444B01-AE84-4C27-AFD0-ED3E379190F7}" presName="composite" presStyleCnt="0"/>
      <dgm:spPr/>
    </dgm:pt>
    <dgm:pt modelId="{A4F26EB2-1D92-47DA-9135-E1CD45339131}" type="pres">
      <dgm:prSet presAssocID="{20444B01-AE84-4C27-AFD0-ED3E379190F7}" presName="Child" presStyleLbl="revTx" presStyleIdx="5" presStyleCnt="8">
        <dgm:presLayoutVars>
          <dgm:chMax val="0"/>
          <dgm:chPref val="0"/>
          <dgm:bulletEnabled val="1"/>
        </dgm:presLayoutVars>
      </dgm:prSet>
      <dgm:spPr/>
      <dgm:t>
        <a:bodyPr/>
        <a:lstStyle/>
        <a:p>
          <a:endParaRPr lang="en-US"/>
        </a:p>
      </dgm:t>
    </dgm:pt>
    <dgm:pt modelId="{1A64B046-2F74-4833-AB51-6C7E58334611}" type="pres">
      <dgm:prSet presAssocID="{74FFA588-7EC3-4F63-8ABD-16B8C16B42A7}" presName="sibTrans" presStyleCnt="0"/>
      <dgm:spPr/>
    </dgm:pt>
    <dgm:pt modelId="{FE7C55C5-8673-4E28-8944-AA48C87527B9}" type="pres">
      <dgm:prSet presAssocID="{D8111FC2-FB4E-4C55-8472-D4EBF92C676C}" presName="ParentComposite" presStyleCnt="0"/>
      <dgm:spPr/>
    </dgm:pt>
    <dgm:pt modelId="{B624634A-58A2-441E-9178-6CABB2C63AA6}" type="pres">
      <dgm:prSet presAssocID="{D8111FC2-FB4E-4C55-8472-D4EBF92C676C}" presName="Chord" presStyleLbl="bgShp" presStyleIdx="3" presStyleCnt="4"/>
      <dgm:spPr/>
    </dgm:pt>
    <dgm:pt modelId="{0AA82F64-230E-4B58-B291-789313CE94AD}" type="pres">
      <dgm:prSet presAssocID="{D8111FC2-FB4E-4C55-8472-D4EBF92C676C}" presName="Pie" presStyleLbl="alignNode1" presStyleIdx="3" presStyleCnt="4"/>
      <dgm:spPr/>
    </dgm:pt>
    <dgm:pt modelId="{84E302B7-60C9-4C89-B8C4-7FA35B7CA0DF}" type="pres">
      <dgm:prSet presAssocID="{D8111FC2-FB4E-4C55-8472-D4EBF92C676C}" presName="Parent" presStyleLbl="revTx" presStyleIdx="6" presStyleCnt="8">
        <dgm:presLayoutVars>
          <dgm:chMax val="1"/>
          <dgm:chPref val="1"/>
          <dgm:bulletEnabled val="1"/>
        </dgm:presLayoutVars>
      </dgm:prSet>
      <dgm:spPr/>
      <dgm:t>
        <a:bodyPr/>
        <a:lstStyle/>
        <a:p>
          <a:endParaRPr lang="en-US"/>
        </a:p>
      </dgm:t>
    </dgm:pt>
    <dgm:pt modelId="{4A3F7317-DB01-4058-8B38-CBEDC07CAC2B}" type="pres">
      <dgm:prSet presAssocID="{7FAA2C41-BE9A-491D-BC1F-516B54776DA0}" presName="negSibTrans" presStyleCnt="0"/>
      <dgm:spPr/>
    </dgm:pt>
    <dgm:pt modelId="{9A033B7A-20CB-439D-9131-8DDD1C29A716}" type="pres">
      <dgm:prSet presAssocID="{D8111FC2-FB4E-4C55-8472-D4EBF92C676C}" presName="composite" presStyleCnt="0"/>
      <dgm:spPr/>
    </dgm:pt>
    <dgm:pt modelId="{F981CDB9-B6C7-4040-9CFD-22A59970B89A}" type="pres">
      <dgm:prSet presAssocID="{D8111FC2-FB4E-4C55-8472-D4EBF92C676C}" presName="Child" presStyleLbl="revTx" presStyleIdx="7" presStyleCnt="8">
        <dgm:presLayoutVars>
          <dgm:chMax val="0"/>
          <dgm:chPref val="0"/>
          <dgm:bulletEnabled val="1"/>
        </dgm:presLayoutVars>
      </dgm:prSet>
      <dgm:spPr/>
      <dgm:t>
        <a:bodyPr/>
        <a:lstStyle/>
        <a:p>
          <a:endParaRPr lang="en-US"/>
        </a:p>
      </dgm:t>
    </dgm:pt>
  </dgm:ptLst>
  <dgm:cxnLst>
    <dgm:cxn modelId="{ED447EA1-65E2-4D7C-A153-3E1D2A3FDF5F}" type="presOf" srcId="{33506FBD-0A44-42DF-B95D-87C7D3705055}" destId="{30A86D5C-25FD-43EB-97C9-A7DD14EC0F24}" srcOrd="0" destOrd="0" presId="urn:microsoft.com/office/officeart/2009/3/layout/PieProcess"/>
    <dgm:cxn modelId="{21FD6796-5200-40AE-807F-3B66F57F8F7B}" type="presOf" srcId="{2E7ED2C3-D229-47BB-A6A3-26D4156D8A01}" destId="{A61CE238-66EC-4D0A-BBBC-7935B8B66E04}" srcOrd="0" destOrd="0" presId="urn:microsoft.com/office/officeart/2009/3/layout/PieProcess"/>
    <dgm:cxn modelId="{7CC043E0-BC4A-4AC4-8964-FC1A61833630}" srcId="{33506FBD-0A44-42DF-B95D-87C7D3705055}" destId="{F2881A5B-166C-4880-BF61-701670FBF9D7}" srcOrd="0" destOrd="0" parTransId="{50A3A879-381D-4821-8828-0D494F4E7BF3}" sibTransId="{EB1CE2BD-092D-4D79-8FE4-11042B4CD1EF}"/>
    <dgm:cxn modelId="{435FB7B6-A0A2-4512-8C0F-F7F37F4C4D73}" type="presOf" srcId="{28E1DF15-C9FB-4C3A-94D1-B577A7CD0BF7}" destId="{B5FB4785-1C0D-461E-8F22-D6FEE93B6037}" srcOrd="0" destOrd="0" presId="urn:microsoft.com/office/officeart/2009/3/layout/PieProcess"/>
    <dgm:cxn modelId="{7BBFE15F-53BE-437B-8154-0C0DD7592697}" type="presOf" srcId="{D8111FC2-FB4E-4C55-8472-D4EBF92C676C}" destId="{84E302B7-60C9-4C89-B8C4-7FA35B7CA0DF}" srcOrd="0" destOrd="0" presId="urn:microsoft.com/office/officeart/2009/3/layout/PieProcess"/>
    <dgm:cxn modelId="{9EF56FFC-BD7E-4BFD-820F-7F800AF8EBE7}" srcId="{20444B01-AE84-4C27-AFD0-ED3E379190F7}" destId="{6990FAC9-BF10-48CC-B098-9C60F48C2102}" srcOrd="0" destOrd="0" parTransId="{9AF1829F-0EFD-4746-8DC6-21A59957A8AE}" sibTransId="{5586AC8D-E8EA-47DE-89D4-4ED13FEA3532}"/>
    <dgm:cxn modelId="{65AA6CE0-1FD1-4239-847D-6B2DF668EE08}" srcId="{28E1DF15-C9FB-4C3A-94D1-B577A7CD0BF7}" destId="{20444B01-AE84-4C27-AFD0-ED3E379190F7}" srcOrd="2" destOrd="0" parTransId="{372EBC27-127A-44F3-AEEB-EA60BB52A6BA}" sibTransId="{74FFA588-7EC3-4F63-8ABD-16B8C16B42A7}"/>
    <dgm:cxn modelId="{52B20343-D260-43AE-9C3A-C4E13893CE7F}" type="presOf" srcId="{81E573EB-1799-433D-9A61-B107BDD7BF35}" destId="{F981CDB9-B6C7-4040-9CFD-22A59970B89A}" srcOrd="0" destOrd="0" presId="urn:microsoft.com/office/officeart/2009/3/layout/PieProcess"/>
    <dgm:cxn modelId="{2BD70506-1471-41A4-8AEE-5C23289A4F60}" type="presOf" srcId="{6976795E-5EF3-4B53-8C69-90AC30487D11}" destId="{D5169954-6966-47E6-A4DF-6F4E08D1532E}" srcOrd="0" destOrd="0" presId="urn:microsoft.com/office/officeart/2009/3/layout/PieProcess"/>
    <dgm:cxn modelId="{198E2CEA-7189-4561-9375-D253FF59B378}" srcId="{28E1DF15-C9FB-4C3A-94D1-B577A7CD0BF7}" destId="{D8111FC2-FB4E-4C55-8472-D4EBF92C676C}" srcOrd="3" destOrd="0" parTransId="{ADA66B35-3698-46E3-98A7-9751816FB6B4}" sibTransId="{11B243FE-2386-405B-AB18-05BE53275A05}"/>
    <dgm:cxn modelId="{7F79B862-9484-4DC6-B7E5-262FE26C7AD3}" srcId="{6976795E-5EF3-4B53-8C69-90AC30487D11}" destId="{2E7ED2C3-D229-47BB-A6A3-26D4156D8A01}" srcOrd="0" destOrd="0" parTransId="{9AD98FEA-5AFF-49B0-AE49-06DFA1E23A96}" sibTransId="{C9901E29-D3AD-44B2-8AD5-8ED29AFC0016}"/>
    <dgm:cxn modelId="{2FB73331-96DD-4C64-84C1-F987EE910BF2}" srcId="{D8111FC2-FB4E-4C55-8472-D4EBF92C676C}" destId="{81E573EB-1799-433D-9A61-B107BDD7BF35}" srcOrd="0" destOrd="0" parTransId="{C6136A6F-25E7-4F8C-B474-9FDDA43FF6AB}" sibTransId="{7FAA2C41-BE9A-491D-BC1F-516B54776DA0}"/>
    <dgm:cxn modelId="{463876BF-4A83-4082-9FD1-B2AEFE183C3D}" srcId="{28E1DF15-C9FB-4C3A-94D1-B577A7CD0BF7}" destId="{33506FBD-0A44-42DF-B95D-87C7D3705055}" srcOrd="0" destOrd="0" parTransId="{AA773439-FD7E-475C-A613-3B845AF674B2}" sibTransId="{9B3F0CC6-519D-42D9-A0B7-FC217E3CD9B5}"/>
    <dgm:cxn modelId="{5806CE3E-B939-442D-A02E-12CB83F67783}" srcId="{28E1DF15-C9FB-4C3A-94D1-B577A7CD0BF7}" destId="{6976795E-5EF3-4B53-8C69-90AC30487D11}" srcOrd="1" destOrd="0" parTransId="{34C1C77A-9962-484A-AFDE-7987897155A1}" sibTransId="{986DF25B-1A16-49EE-BA7E-D51275806DFE}"/>
    <dgm:cxn modelId="{E6AD6F64-94FC-4C77-99D2-69F197676D68}" type="presOf" srcId="{F2881A5B-166C-4880-BF61-701670FBF9D7}" destId="{F5C09F1C-E6ED-47B1-9889-35894BD9FF26}" srcOrd="0" destOrd="0" presId="urn:microsoft.com/office/officeart/2009/3/layout/PieProcess"/>
    <dgm:cxn modelId="{DB7C83AD-63D0-46D8-B539-7137D9B0512D}" type="presOf" srcId="{6990FAC9-BF10-48CC-B098-9C60F48C2102}" destId="{A4F26EB2-1D92-47DA-9135-E1CD45339131}" srcOrd="0" destOrd="0" presId="urn:microsoft.com/office/officeart/2009/3/layout/PieProcess"/>
    <dgm:cxn modelId="{492C370A-7EFF-4A6C-9677-CBFFC6490D17}" type="presOf" srcId="{20444B01-AE84-4C27-AFD0-ED3E379190F7}" destId="{C76DB8E7-350B-4C10-9B36-760C4E197FA1}" srcOrd="0" destOrd="0" presId="urn:microsoft.com/office/officeart/2009/3/layout/PieProcess"/>
    <dgm:cxn modelId="{BE15F817-4082-4F97-A5C0-5752ADAD4174}" type="presParOf" srcId="{B5FB4785-1C0D-461E-8F22-D6FEE93B6037}" destId="{49694DBC-8528-49D7-B813-1081C980284C}" srcOrd="0" destOrd="0" presId="urn:microsoft.com/office/officeart/2009/3/layout/PieProcess"/>
    <dgm:cxn modelId="{CDBF121E-0145-4B1A-8EB8-6120BED81ABF}" type="presParOf" srcId="{49694DBC-8528-49D7-B813-1081C980284C}" destId="{42FF52F4-C7FA-4680-BA45-464AB905FFAB}" srcOrd="0" destOrd="0" presId="urn:microsoft.com/office/officeart/2009/3/layout/PieProcess"/>
    <dgm:cxn modelId="{9C0C8637-1C77-478E-A6BF-15224CB120C8}" type="presParOf" srcId="{49694DBC-8528-49D7-B813-1081C980284C}" destId="{A93245E9-25FB-4C58-B7BD-A72EB1DDA816}" srcOrd="1" destOrd="0" presId="urn:microsoft.com/office/officeart/2009/3/layout/PieProcess"/>
    <dgm:cxn modelId="{A9B9E814-5A00-455B-B28E-5B9BF23E3E2E}" type="presParOf" srcId="{49694DBC-8528-49D7-B813-1081C980284C}" destId="{30A86D5C-25FD-43EB-97C9-A7DD14EC0F24}" srcOrd="2" destOrd="0" presId="urn:microsoft.com/office/officeart/2009/3/layout/PieProcess"/>
    <dgm:cxn modelId="{344F354F-F785-4D81-A159-FE16695F2549}" type="presParOf" srcId="{B5FB4785-1C0D-461E-8F22-D6FEE93B6037}" destId="{BD0DEB6E-D388-4E93-9062-D0E68B168B0D}" srcOrd="1" destOrd="0" presId="urn:microsoft.com/office/officeart/2009/3/layout/PieProcess"/>
    <dgm:cxn modelId="{6086C3B7-AE47-4576-AB5B-8CD47738184F}" type="presParOf" srcId="{B5FB4785-1C0D-461E-8F22-D6FEE93B6037}" destId="{D0178B0D-B008-4B4A-9F4F-97D75D593FD8}" srcOrd="2" destOrd="0" presId="urn:microsoft.com/office/officeart/2009/3/layout/PieProcess"/>
    <dgm:cxn modelId="{8058E6E0-A793-4F6B-A8CF-9B6A68BB9EC1}" type="presParOf" srcId="{D0178B0D-B008-4B4A-9F4F-97D75D593FD8}" destId="{F5C09F1C-E6ED-47B1-9889-35894BD9FF26}" srcOrd="0" destOrd="0" presId="urn:microsoft.com/office/officeart/2009/3/layout/PieProcess"/>
    <dgm:cxn modelId="{07C616E4-23D5-47D6-A2FA-F93BD3DAE661}" type="presParOf" srcId="{B5FB4785-1C0D-461E-8F22-D6FEE93B6037}" destId="{E59046F0-7B9E-4EEA-BBB5-E5A753436389}" srcOrd="3" destOrd="0" presId="urn:microsoft.com/office/officeart/2009/3/layout/PieProcess"/>
    <dgm:cxn modelId="{73B92D8A-23B6-442D-955C-FA69A8E24004}" type="presParOf" srcId="{B5FB4785-1C0D-461E-8F22-D6FEE93B6037}" destId="{DD0D6B51-5F80-4187-A1F9-3380611DA92C}" srcOrd="4" destOrd="0" presId="urn:microsoft.com/office/officeart/2009/3/layout/PieProcess"/>
    <dgm:cxn modelId="{E17B9A35-B97F-4FFF-8428-168179F60CDB}" type="presParOf" srcId="{DD0D6B51-5F80-4187-A1F9-3380611DA92C}" destId="{1ACC4C47-2B68-44FD-B487-A9FCD394A7A8}" srcOrd="0" destOrd="0" presId="urn:microsoft.com/office/officeart/2009/3/layout/PieProcess"/>
    <dgm:cxn modelId="{4C5F2CB7-9234-46AA-8C44-53DDD9D920F3}" type="presParOf" srcId="{DD0D6B51-5F80-4187-A1F9-3380611DA92C}" destId="{EB288338-10FC-4CB4-BC0F-EAAE48A9469A}" srcOrd="1" destOrd="0" presId="urn:microsoft.com/office/officeart/2009/3/layout/PieProcess"/>
    <dgm:cxn modelId="{A1D18B49-2DB5-4FCE-8254-CC87CCB37928}" type="presParOf" srcId="{DD0D6B51-5F80-4187-A1F9-3380611DA92C}" destId="{D5169954-6966-47E6-A4DF-6F4E08D1532E}" srcOrd="2" destOrd="0" presId="urn:microsoft.com/office/officeart/2009/3/layout/PieProcess"/>
    <dgm:cxn modelId="{F09E1148-9846-4D12-99DD-C12EDB57085B}" type="presParOf" srcId="{B5FB4785-1C0D-461E-8F22-D6FEE93B6037}" destId="{49AACE4F-8E6E-472B-8938-5C43368255A3}" srcOrd="5" destOrd="0" presId="urn:microsoft.com/office/officeart/2009/3/layout/PieProcess"/>
    <dgm:cxn modelId="{2C58641F-0EC8-4E7C-A021-0E52CA144E0B}" type="presParOf" srcId="{B5FB4785-1C0D-461E-8F22-D6FEE93B6037}" destId="{7C0033EB-A5DB-4992-993E-44D30D9830D4}" srcOrd="6" destOrd="0" presId="urn:microsoft.com/office/officeart/2009/3/layout/PieProcess"/>
    <dgm:cxn modelId="{EFCD4D87-7F5E-4928-ACDB-765779B1E025}" type="presParOf" srcId="{7C0033EB-A5DB-4992-993E-44D30D9830D4}" destId="{A61CE238-66EC-4D0A-BBBC-7935B8B66E04}" srcOrd="0" destOrd="0" presId="urn:microsoft.com/office/officeart/2009/3/layout/PieProcess"/>
    <dgm:cxn modelId="{AFE95226-B99D-4F13-A901-AD40D8DDF63A}" type="presParOf" srcId="{B5FB4785-1C0D-461E-8F22-D6FEE93B6037}" destId="{E18C161B-3DBD-46D6-976B-8C9D0659A89F}" srcOrd="7" destOrd="0" presId="urn:microsoft.com/office/officeart/2009/3/layout/PieProcess"/>
    <dgm:cxn modelId="{A60AAF32-BDBB-4E38-B85F-B50E55FE643F}" type="presParOf" srcId="{B5FB4785-1C0D-461E-8F22-D6FEE93B6037}" destId="{17A1B741-2309-4C0A-80FA-E75F453C6280}" srcOrd="8" destOrd="0" presId="urn:microsoft.com/office/officeart/2009/3/layout/PieProcess"/>
    <dgm:cxn modelId="{6738B3CC-7DDB-450E-8815-F0A125FDFA20}" type="presParOf" srcId="{17A1B741-2309-4C0A-80FA-E75F453C6280}" destId="{A4D88330-C151-4992-88C2-0A2521A01DE7}" srcOrd="0" destOrd="0" presId="urn:microsoft.com/office/officeart/2009/3/layout/PieProcess"/>
    <dgm:cxn modelId="{EDB70EBD-28C3-4F8E-A7C7-2BA607E50220}" type="presParOf" srcId="{17A1B741-2309-4C0A-80FA-E75F453C6280}" destId="{75D8A4CD-5250-4AC6-9FB3-8480317D5AD2}" srcOrd="1" destOrd="0" presId="urn:microsoft.com/office/officeart/2009/3/layout/PieProcess"/>
    <dgm:cxn modelId="{E162183E-C0BD-4CE4-AA44-E8D8BCB35769}" type="presParOf" srcId="{17A1B741-2309-4C0A-80FA-E75F453C6280}" destId="{C76DB8E7-350B-4C10-9B36-760C4E197FA1}" srcOrd="2" destOrd="0" presId="urn:microsoft.com/office/officeart/2009/3/layout/PieProcess"/>
    <dgm:cxn modelId="{B3FF76BD-2400-423C-8AF6-C6F46C722260}" type="presParOf" srcId="{B5FB4785-1C0D-461E-8F22-D6FEE93B6037}" destId="{25872C2C-C20F-45CB-A974-2163B31E9BE2}" srcOrd="9" destOrd="0" presId="urn:microsoft.com/office/officeart/2009/3/layout/PieProcess"/>
    <dgm:cxn modelId="{7C2FE61E-6A2D-46A3-B865-A81AA2A05298}" type="presParOf" srcId="{B5FB4785-1C0D-461E-8F22-D6FEE93B6037}" destId="{8D76BFE5-37CE-423D-8549-454C18F6466D}" srcOrd="10" destOrd="0" presId="urn:microsoft.com/office/officeart/2009/3/layout/PieProcess"/>
    <dgm:cxn modelId="{634CF549-B040-4020-A2DE-035F63F4C093}" type="presParOf" srcId="{8D76BFE5-37CE-423D-8549-454C18F6466D}" destId="{A4F26EB2-1D92-47DA-9135-E1CD45339131}" srcOrd="0" destOrd="0" presId="urn:microsoft.com/office/officeart/2009/3/layout/PieProcess"/>
    <dgm:cxn modelId="{98B9F233-C2AC-446C-8E52-A3AF745ADD41}" type="presParOf" srcId="{B5FB4785-1C0D-461E-8F22-D6FEE93B6037}" destId="{1A64B046-2F74-4833-AB51-6C7E58334611}" srcOrd="11" destOrd="0" presId="urn:microsoft.com/office/officeart/2009/3/layout/PieProcess"/>
    <dgm:cxn modelId="{48F0F837-B5AF-4163-A1E5-414D276636A6}" type="presParOf" srcId="{B5FB4785-1C0D-461E-8F22-D6FEE93B6037}" destId="{FE7C55C5-8673-4E28-8944-AA48C87527B9}" srcOrd="12" destOrd="0" presId="urn:microsoft.com/office/officeart/2009/3/layout/PieProcess"/>
    <dgm:cxn modelId="{E96F9162-4548-4201-A48D-973239657BB6}" type="presParOf" srcId="{FE7C55C5-8673-4E28-8944-AA48C87527B9}" destId="{B624634A-58A2-441E-9178-6CABB2C63AA6}" srcOrd="0" destOrd="0" presId="urn:microsoft.com/office/officeart/2009/3/layout/PieProcess"/>
    <dgm:cxn modelId="{BB7E35C6-CF02-4490-8D27-93AD466D7908}" type="presParOf" srcId="{FE7C55C5-8673-4E28-8944-AA48C87527B9}" destId="{0AA82F64-230E-4B58-B291-789313CE94AD}" srcOrd="1" destOrd="0" presId="urn:microsoft.com/office/officeart/2009/3/layout/PieProcess"/>
    <dgm:cxn modelId="{AA5D193E-F3D8-45DD-B0A0-6375A440D05D}" type="presParOf" srcId="{FE7C55C5-8673-4E28-8944-AA48C87527B9}" destId="{84E302B7-60C9-4C89-B8C4-7FA35B7CA0DF}" srcOrd="2" destOrd="0" presId="urn:microsoft.com/office/officeart/2009/3/layout/PieProcess"/>
    <dgm:cxn modelId="{98AB9692-5DC8-463E-8F3D-CA3CC1832F67}" type="presParOf" srcId="{B5FB4785-1C0D-461E-8F22-D6FEE93B6037}" destId="{4A3F7317-DB01-4058-8B38-CBEDC07CAC2B}" srcOrd="13" destOrd="0" presId="urn:microsoft.com/office/officeart/2009/3/layout/PieProcess"/>
    <dgm:cxn modelId="{51C813C4-4628-4E69-B832-CA9897045F0D}" type="presParOf" srcId="{B5FB4785-1C0D-461E-8F22-D6FEE93B6037}" destId="{9A033B7A-20CB-439D-9131-8DDD1C29A716}" srcOrd="14" destOrd="0" presId="urn:microsoft.com/office/officeart/2009/3/layout/PieProcess"/>
    <dgm:cxn modelId="{C54C14D3-41AE-40E5-A72A-EF15610E22E7}" type="presParOf" srcId="{9A033B7A-20CB-439D-9131-8DDD1C29A716}" destId="{F981CDB9-B6C7-4040-9CFD-22A59970B89A}"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7BF12EA-C8D9-43A2-BDC3-711D073A3CC7}" type="doc">
      <dgm:prSet loTypeId="urn:microsoft.com/office/officeart/2005/8/layout/vList4#4" loCatId="list" qsTypeId="urn:microsoft.com/office/officeart/2005/8/quickstyle/simple1" qsCatId="simple" csTypeId="urn:microsoft.com/office/officeart/2005/8/colors/colorful3" csCatId="colorful" phldr="1"/>
      <dgm:spPr/>
      <dgm:t>
        <a:bodyPr/>
        <a:lstStyle/>
        <a:p>
          <a:endParaRPr lang="en-US"/>
        </a:p>
      </dgm:t>
    </dgm:pt>
    <dgm:pt modelId="{90F431AF-1154-4DF2-98FE-74EF744572D1}">
      <dgm:prSet phldrT="[Text]"/>
      <dgm:spPr>
        <a:solidFill>
          <a:schemeClr val="tx1">
            <a:lumMod val="65000"/>
            <a:lumOff val="35000"/>
          </a:schemeClr>
        </a:solidFill>
      </dgm:spPr>
      <dgm:t>
        <a:bodyPr/>
        <a:lstStyle/>
        <a:p>
          <a:r>
            <a:rPr lang="en-US" strike="sngStrike" dirty="0" smtClean="0">
              <a:latin typeface="Franklin Gothic Medium Cond" panose="020B0606030402020204" pitchFamily="34" charset="0"/>
            </a:rPr>
            <a:t>Legal &amp; Constitutional Angles</a:t>
          </a:r>
          <a:endParaRPr lang="en-US" strike="sngStrike" dirty="0">
            <a:latin typeface="Franklin Gothic Medium Cond" panose="020B0606030402020204" pitchFamily="34" charset="0"/>
          </a:endParaRPr>
        </a:p>
      </dgm:t>
    </dgm:pt>
    <dgm:pt modelId="{F718036E-518B-45E2-BD37-C6E689C6BAB9}" type="parTrans" cxnId="{33769D49-27F8-488C-A839-05D6AC2A7BB3}">
      <dgm:prSet/>
      <dgm:spPr/>
      <dgm:t>
        <a:bodyPr/>
        <a:lstStyle/>
        <a:p>
          <a:endParaRPr lang="en-US"/>
        </a:p>
      </dgm:t>
    </dgm:pt>
    <dgm:pt modelId="{460D0CDC-A748-451F-AED7-56C4AA1388E0}" type="sibTrans" cxnId="{33769D49-27F8-488C-A839-05D6AC2A7BB3}">
      <dgm:prSet/>
      <dgm:spPr/>
      <dgm:t>
        <a:bodyPr/>
        <a:lstStyle/>
        <a:p>
          <a:endParaRPr lang="en-US"/>
        </a:p>
      </dgm:t>
    </dgm:pt>
    <dgm:pt modelId="{B23BDC21-735F-4569-BA45-7112B617716A}">
      <dgm:prSet phldrT="[Text]"/>
      <dgm:spPr>
        <a:solidFill>
          <a:schemeClr val="tx1">
            <a:lumMod val="65000"/>
            <a:lumOff val="35000"/>
          </a:schemeClr>
        </a:solidFill>
      </dgm:spPr>
      <dgm:t>
        <a:bodyPr/>
        <a:lstStyle/>
        <a:p>
          <a:r>
            <a:rPr lang="en-US" strike="sngStrike" dirty="0" smtClean="0">
              <a:latin typeface="Franklin Gothic Medium Cond" panose="020B0606030402020204" pitchFamily="34" charset="0"/>
            </a:rPr>
            <a:t>Laws Before &amp; after independence</a:t>
          </a:r>
          <a:endParaRPr lang="en-US" strike="sngStrike" dirty="0">
            <a:latin typeface="Franklin Gothic Medium Cond" panose="020B0606030402020204" pitchFamily="34" charset="0"/>
          </a:endParaRPr>
        </a:p>
      </dgm:t>
    </dgm:pt>
    <dgm:pt modelId="{1F079441-EF68-4CD5-AC7B-6911C97C2058}" type="parTrans" cxnId="{8C607688-4EC3-4F34-A15E-5F9F5B28B1A6}">
      <dgm:prSet/>
      <dgm:spPr/>
      <dgm:t>
        <a:bodyPr/>
        <a:lstStyle/>
        <a:p>
          <a:endParaRPr lang="en-US"/>
        </a:p>
      </dgm:t>
    </dgm:pt>
    <dgm:pt modelId="{F5292AAC-779C-4CDE-A22E-AA2D2C15828A}" type="sibTrans" cxnId="{8C607688-4EC3-4F34-A15E-5F9F5B28B1A6}">
      <dgm:prSet/>
      <dgm:spPr/>
      <dgm:t>
        <a:bodyPr/>
        <a:lstStyle/>
        <a:p>
          <a:endParaRPr lang="en-US"/>
        </a:p>
      </dgm:t>
    </dgm:pt>
    <dgm:pt modelId="{2122C36D-CC02-4BBE-965F-9F5E936C1892}">
      <dgm:prSet phldrT="[Text]"/>
      <dgm:spPr/>
      <dgm:t>
        <a:bodyPr/>
        <a:lstStyle/>
        <a:p>
          <a:r>
            <a:rPr lang="en-US" dirty="0" smtClean="0">
              <a:latin typeface="Franklin Gothic Medium Cond" panose="020B0606030402020204" pitchFamily="34" charset="0"/>
            </a:rPr>
            <a:t>Green Law Panel</a:t>
          </a:r>
          <a:endParaRPr lang="en-US" dirty="0">
            <a:latin typeface="Franklin Gothic Medium Cond" panose="020B0606030402020204" pitchFamily="34" charset="0"/>
          </a:endParaRPr>
        </a:p>
      </dgm:t>
    </dgm:pt>
    <dgm:pt modelId="{0A8C964B-4659-47C6-8493-AF887269EFFC}" type="parTrans" cxnId="{58BF198E-E280-441A-BFF5-71FF22496758}">
      <dgm:prSet/>
      <dgm:spPr/>
      <dgm:t>
        <a:bodyPr/>
        <a:lstStyle/>
        <a:p>
          <a:endParaRPr lang="en-US"/>
        </a:p>
      </dgm:t>
    </dgm:pt>
    <dgm:pt modelId="{0107B366-05DA-4B1B-B8D3-C29F95DF96A9}" type="sibTrans" cxnId="{58BF198E-E280-441A-BFF5-71FF22496758}">
      <dgm:prSet/>
      <dgm:spPr/>
      <dgm:t>
        <a:bodyPr/>
        <a:lstStyle/>
        <a:p>
          <a:endParaRPr lang="en-US"/>
        </a:p>
      </dgm:t>
    </dgm:pt>
    <dgm:pt modelId="{CC2BC654-4752-40BB-A6AB-CDD872877BAD}">
      <dgm:prSet phldrT="[Text]"/>
      <dgm:spPr/>
      <dgm:t>
        <a:bodyPr/>
        <a:lstStyle/>
        <a:p>
          <a:r>
            <a:rPr lang="en-US" dirty="0" smtClean="0">
              <a:latin typeface="Franklin Gothic Medium Cond" panose="020B0606030402020204" pitchFamily="34" charset="0"/>
            </a:rPr>
            <a:t>Pollution ▼</a:t>
          </a:r>
          <a:endParaRPr lang="en-US" dirty="0">
            <a:latin typeface="Franklin Gothic Medium Cond" panose="020B0606030402020204" pitchFamily="34" charset="0"/>
          </a:endParaRPr>
        </a:p>
      </dgm:t>
    </dgm:pt>
    <dgm:pt modelId="{FC5330A4-9289-485E-99A7-F724A96C707D}" type="parTrans" cxnId="{CF2656EE-039C-4879-B24B-FF53FBFAD3BC}">
      <dgm:prSet/>
      <dgm:spPr/>
      <dgm:t>
        <a:bodyPr/>
        <a:lstStyle/>
        <a:p>
          <a:endParaRPr lang="en-US"/>
        </a:p>
      </dgm:t>
    </dgm:pt>
    <dgm:pt modelId="{9BB3345E-32B6-46A4-AE90-C45009BE44AF}" type="sibTrans" cxnId="{CF2656EE-039C-4879-B24B-FF53FBFAD3BC}">
      <dgm:prSet/>
      <dgm:spPr/>
      <dgm:t>
        <a:bodyPr/>
        <a:lstStyle/>
        <a:p>
          <a:endParaRPr lang="en-US"/>
        </a:p>
      </dgm:t>
    </dgm:pt>
    <dgm:pt modelId="{8DC20AA7-0B6F-4E0B-ADB9-F72150524911}">
      <dgm:prSet phldrT="[Text]"/>
      <dgm:spPr>
        <a:solidFill>
          <a:schemeClr val="tx1">
            <a:lumMod val="65000"/>
            <a:lumOff val="35000"/>
          </a:schemeClr>
        </a:solidFill>
      </dgm:spPr>
      <dgm:t>
        <a:bodyPr/>
        <a:lstStyle/>
        <a:p>
          <a:r>
            <a:rPr lang="en-US" strike="sngStrike" dirty="0" smtClean="0">
              <a:latin typeface="Franklin Gothic Medium Cond" panose="020B0606030402020204" pitchFamily="34" charset="0"/>
            </a:rPr>
            <a:t>FRFD, DPSP, 7</a:t>
          </a:r>
          <a:r>
            <a:rPr lang="en-US" strike="sngStrike" baseline="30000" dirty="0" smtClean="0">
              <a:latin typeface="Franklin Gothic Medium Cond" panose="020B0606030402020204" pitchFamily="34" charset="0"/>
            </a:rPr>
            <a:t>th</a:t>
          </a:r>
          <a:r>
            <a:rPr lang="en-US" strike="sngStrike" dirty="0" smtClean="0">
              <a:latin typeface="Franklin Gothic Medium Cond" panose="020B0606030402020204" pitchFamily="34" charset="0"/>
            </a:rPr>
            <a:t> Schedule</a:t>
          </a:r>
          <a:endParaRPr lang="en-US" strike="sngStrike" dirty="0">
            <a:latin typeface="Franklin Gothic Medium Cond" panose="020B0606030402020204" pitchFamily="34" charset="0"/>
          </a:endParaRPr>
        </a:p>
      </dgm:t>
    </dgm:pt>
    <dgm:pt modelId="{A39CD147-751A-459E-93AA-C785029A3BA7}" type="parTrans" cxnId="{1D507595-7B12-4E04-9BBE-C15FD805FFB1}">
      <dgm:prSet/>
      <dgm:spPr/>
      <dgm:t>
        <a:bodyPr/>
        <a:lstStyle/>
        <a:p>
          <a:endParaRPr lang="en-US"/>
        </a:p>
      </dgm:t>
    </dgm:pt>
    <dgm:pt modelId="{E63A294C-C238-43CD-AFC3-E64530C8D1DE}" type="sibTrans" cxnId="{1D507595-7B12-4E04-9BBE-C15FD805FFB1}">
      <dgm:prSet/>
      <dgm:spPr/>
      <dgm:t>
        <a:bodyPr/>
        <a:lstStyle/>
        <a:p>
          <a:endParaRPr lang="en-US"/>
        </a:p>
      </dgm:t>
    </dgm:pt>
    <dgm:pt modelId="{2B2589B3-1029-48E5-B749-DE6667A5830B}">
      <dgm:prSet phldrT="[Text]"/>
      <dgm:spPr/>
      <dgm:t>
        <a:bodyPr/>
        <a:lstStyle/>
        <a:p>
          <a:r>
            <a:rPr lang="en-US" dirty="0" smtClean="0">
              <a:latin typeface="Franklin Gothic Medium Cond" panose="020B0606030402020204" pitchFamily="34" charset="0"/>
            </a:rPr>
            <a:t>Wildlife protection, Environment clearance</a:t>
          </a:r>
          <a:endParaRPr lang="en-US" dirty="0">
            <a:latin typeface="Franklin Gothic Medium Cond" panose="020B0606030402020204" pitchFamily="34" charset="0"/>
          </a:endParaRPr>
        </a:p>
      </dgm:t>
    </dgm:pt>
    <dgm:pt modelId="{068FA9F3-A561-4C2E-87B2-43528BACA0BB}" type="parTrans" cxnId="{FA513435-1162-4B16-BED7-6D0128532A97}">
      <dgm:prSet/>
      <dgm:spPr/>
      <dgm:t>
        <a:bodyPr/>
        <a:lstStyle/>
        <a:p>
          <a:endParaRPr lang="en-US"/>
        </a:p>
      </dgm:t>
    </dgm:pt>
    <dgm:pt modelId="{9C3F26B1-E4EA-4BF8-A7FA-4F3A4B385E5E}" type="sibTrans" cxnId="{FA513435-1162-4B16-BED7-6D0128532A97}">
      <dgm:prSet/>
      <dgm:spPr/>
      <dgm:t>
        <a:bodyPr/>
        <a:lstStyle/>
        <a:p>
          <a:endParaRPr lang="en-US"/>
        </a:p>
      </dgm:t>
    </dgm:pt>
    <dgm:pt modelId="{BF835459-A27D-4D90-A74B-D66BA80C858F}">
      <dgm:prSet phldrT="[Text]"/>
      <dgm:spPr>
        <a:solidFill>
          <a:schemeClr val="tx1">
            <a:lumMod val="65000"/>
            <a:lumOff val="35000"/>
          </a:schemeClr>
        </a:solidFill>
      </dgm:spPr>
      <dgm:t>
        <a:bodyPr/>
        <a:lstStyle/>
        <a:p>
          <a:r>
            <a:rPr lang="en-US" strike="sngStrike" dirty="0" smtClean="0">
              <a:latin typeface="Franklin Gothic Medium Cond" panose="020B0606030402020204" pitchFamily="34" charset="0"/>
            </a:rPr>
            <a:t>Type of areas</a:t>
          </a:r>
          <a:endParaRPr lang="en-US" strike="sngStrike" dirty="0">
            <a:latin typeface="Franklin Gothic Medium Cond" panose="020B0606030402020204" pitchFamily="34" charset="0"/>
          </a:endParaRPr>
        </a:p>
      </dgm:t>
    </dgm:pt>
    <dgm:pt modelId="{0CF29A90-F392-4151-8AA5-5E1E6F481010}" type="parTrans" cxnId="{4E736C24-D1D5-459E-8684-3A1E12CF3EB0}">
      <dgm:prSet/>
      <dgm:spPr/>
      <dgm:t>
        <a:bodyPr/>
        <a:lstStyle/>
        <a:p>
          <a:endParaRPr lang="en-US"/>
        </a:p>
      </dgm:t>
    </dgm:pt>
    <dgm:pt modelId="{86462A64-8026-4F03-B46A-AFC8DFCDD507}" type="sibTrans" cxnId="{4E736C24-D1D5-459E-8684-3A1E12CF3EB0}">
      <dgm:prSet/>
      <dgm:spPr/>
      <dgm:t>
        <a:bodyPr/>
        <a:lstStyle/>
        <a:p>
          <a:endParaRPr lang="en-US"/>
        </a:p>
      </dgm:t>
    </dgm:pt>
    <dgm:pt modelId="{090D2EF3-B728-4014-B5A0-E1BAE12D6DE6}">
      <dgm:prSet phldrT="[Text]"/>
      <dgm:spPr>
        <a:solidFill>
          <a:schemeClr val="tx1">
            <a:lumMod val="65000"/>
            <a:lumOff val="35000"/>
          </a:schemeClr>
        </a:solidFill>
      </dgm:spPr>
      <dgm:t>
        <a:bodyPr/>
        <a:lstStyle/>
        <a:p>
          <a:r>
            <a:rPr lang="en-US" strike="sngStrike" dirty="0" smtClean="0">
              <a:latin typeface="Franklin Gothic Medium Cond" panose="020B0606030402020204" pitchFamily="34" charset="0"/>
            </a:rPr>
            <a:t>Parks, Sanctuaries, Reserves, Hotspots, PA</a:t>
          </a:r>
          <a:endParaRPr lang="en-US" strike="sngStrike" dirty="0">
            <a:latin typeface="Franklin Gothic Medium Cond" panose="020B0606030402020204" pitchFamily="34" charset="0"/>
          </a:endParaRPr>
        </a:p>
      </dgm:t>
    </dgm:pt>
    <dgm:pt modelId="{28BC981C-33A7-4AE9-BF56-164E74543463}" type="parTrans" cxnId="{45ADFF89-DCEB-4B03-AB57-223A4191545C}">
      <dgm:prSet/>
      <dgm:spPr/>
      <dgm:t>
        <a:bodyPr/>
        <a:lstStyle/>
        <a:p>
          <a:endParaRPr lang="en-US"/>
        </a:p>
      </dgm:t>
    </dgm:pt>
    <dgm:pt modelId="{8734AAE9-D728-4081-B4A4-5414F51C562F}" type="sibTrans" cxnId="{45ADFF89-DCEB-4B03-AB57-223A4191545C}">
      <dgm:prSet/>
      <dgm:spPr/>
      <dgm:t>
        <a:bodyPr/>
        <a:lstStyle/>
        <a:p>
          <a:endParaRPr lang="en-US"/>
        </a:p>
      </dgm:t>
    </dgm:pt>
    <dgm:pt modelId="{7CC259A7-B1DC-420E-9C3A-B9FF864CF188}">
      <dgm:prSet phldrT="[Text]"/>
      <dgm:spPr>
        <a:solidFill>
          <a:schemeClr val="tx1">
            <a:lumMod val="65000"/>
            <a:lumOff val="35000"/>
          </a:schemeClr>
        </a:solidFill>
      </dgm:spPr>
      <dgm:t>
        <a:bodyPr/>
        <a:lstStyle/>
        <a:p>
          <a:r>
            <a:rPr lang="en-US" strike="sngStrike" dirty="0" smtClean="0">
              <a:latin typeface="Franklin Gothic Medium Cond" panose="020B0606030402020204" pitchFamily="34" charset="0"/>
            </a:rPr>
            <a:t>Go &amp; No Go areas?</a:t>
          </a:r>
          <a:endParaRPr lang="en-US" strike="sngStrike" dirty="0">
            <a:latin typeface="Franklin Gothic Medium Cond" panose="020B0606030402020204" pitchFamily="34" charset="0"/>
          </a:endParaRPr>
        </a:p>
      </dgm:t>
    </dgm:pt>
    <dgm:pt modelId="{F9E1017E-B50A-43AC-8DE9-BA3E1BD70101}" type="parTrans" cxnId="{4ECA2817-29C5-41EB-8A83-658CFF1C4BC0}">
      <dgm:prSet/>
      <dgm:spPr/>
      <dgm:t>
        <a:bodyPr/>
        <a:lstStyle/>
        <a:p>
          <a:endParaRPr lang="en-US"/>
        </a:p>
      </dgm:t>
    </dgm:pt>
    <dgm:pt modelId="{606BAC84-AA23-493E-B25C-A7652CCEF03E}" type="sibTrans" cxnId="{4ECA2817-29C5-41EB-8A83-658CFF1C4BC0}">
      <dgm:prSet/>
      <dgm:spPr/>
      <dgm:t>
        <a:bodyPr/>
        <a:lstStyle/>
        <a:p>
          <a:endParaRPr lang="en-US"/>
        </a:p>
      </dgm:t>
    </dgm:pt>
    <dgm:pt modelId="{DAB0D161-33C6-4BC1-8477-FD81D5D4C29C}" type="pres">
      <dgm:prSet presAssocID="{47BF12EA-C8D9-43A2-BDC3-711D073A3CC7}" presName="linear" presStyleCnt="0">
        <dgm:presLayoutVars>
          <dgm:dir/>
          <dgm:resizeHandles val="exact"/>
        </dgm:presLayoutVars>
      </dgm:prSet>
      <dgm:spPr/>
      <dgm:t>
        <a:bodyPr/>
        <a:lstStyle/>
        <a:p>
          <a:endParaRPr lang="en-US"/>
        </a:p>
      </dgm:t>
    </dgm:pt>
    <dgm:pt modelId="{DAB8494B-44DD-4A31-9035-666CB79FFC48}" type="pres">
      <dgm:prSet presAssocID="{BF835459-A27D-4D90-A74B-D66BA80C858F}" presName="comp" presStyleCnt="0"/>
      <dgm:spPr/>
    </dgm:pt>
    <dgm:pt modelId="{50305107-5420-424E-ADA1-C0A888F54CCB}" type="pres">
      <dgm:prSet presAssocID="{BF835459-A27D-4D90-A74B-D66BA80C858F}" presName="box" presStyleLbl="node1" presStyleIdx="0" presStyleCnt="3"/>
      <dgm:spPr/>
      <dgm:t>
        <a:bodyPr/>
        <a:lstStyle/>
        <a:p>
          <a:endParaRPr lang="en-US"/>
        </a:p>
      </dgm:t>
    </dgm:pt>
    <dgm:pt modelId="{B825DD91-1F6F-47C6-A488-C0BE64AD7C19}" type="pres">
      <dgm:prSet presAssocID="{BF835459-A27D-4D90-A74B-D66BA80C858F}" presName="img"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367CC9FB-BD30-4561-8DE6-17DE9FE50672}" type="pres">
      <dgm:prSet presAssocID="{BF835459-A27D-4D90-A74B-D66BA80C858F}" presName="text" presStyleLbl="node1" presStyleIdx="0" presStyleCnt="3">
        <dgm:presLayoutVars>
          <dgm:bulletEnabled val="1"/>
        </dgm:presLayoutVars>
      </dgm:prSet>
      <dgm:spPr/>
      <dgm:t>
        <a:bodyPr/>
        <a:lstStyle/>
        <a:p>
          <a:endParaRPr lang="en-US"/>
        </a:p>
      </dgm:t>
    </dgm:pt>
    <dgm:pt modelId="{6DAF0FC1-1647-42DA-9524-B715FC4CB961}" type="pres">
      <dgm:prSet presAssocID="{86462A64-8026-4F03-B46A-AFC8DFCDD507}" presName="spacer" presStyleCnt="0"/>
      <dgm:spPr/>
    </dgm:pt>
    <dgm:pt modelId="{4F4AE2B4-ABE7-4404-A19A-DA4ACC989DBB}" type="pres">
      <dgm:prSet presAssocID="{90F431AF-1154-4DF2-98FE-74EF744572D1}" presName="comp" presStyleCnt="0"/>
      <dgm:spPr/>
    </dgm:pt>
    <dgm:pt modelId="{02629B83-2DCE-4326-B984-B8804EB9289A}" type="pres">
      <dgm:prSet presAssocID="{90F431AF-1154-4DF2-98FE-74EF744572D1}" presName="box" presStyleLbl="node1" presStyleIdx="1" presStyleCnt="3"/>
      <dgm:spPr/>
      <dgm:t>
        <a:bodyPr/>
        <a:lstStyle/>
        <a:p>
          <a:endParaRPr lang="en-US"/>
        </a:p>
      </dgm:t>
    </dgm:pt>
    <dgm:pt modelId="{818D6B8C-076F-4880-9555-E195E2CB027C}" type="pres">
      <dgm:prSet presAssocID="{90F431AF-1154-4DF2-98FE-74EF744572D1}" presName="img" presStyleLbl="fgImgPlace1" presStyleIdx="1" presStyleCnt="3"/>
      <dgm:spPr>
        <a:blipFill rotWithShape="1">
          <a:blip xmlns:r="http://schemas.openxmlformats.org/officeDocument/2006/relationships" r:embed="rId2"/>
          <a:stretch>
            <a:fillRect/>
          </a:stretch>
        </a:blipFill>
      </dgm:spPr>
    </dgm:pt>
    <dgm:pt modelId="{B50EBC6C-2A85-4F7A-835F-46A832120773}" type="pres">
      <dgm:prSet presAssocID="{90F431AF-1154-4DF2-98FE-74EF744572D1}" presName="text" presStyleLbl="node1" presStyleIdx="1" presStyleCnt="3">
        <dgm:presLayoutVars>
          <dgm:bulletEnabled val="1"/>
        </dgm:presLayoutVars>
      </dgm:prSet>
      <dgm:spPr/>
      <dgm:t>
        <a:bodyPr/>
        <a:lstStyle/>
        <a:p>
          <a:endParaRPr lang="en-US"/>
        </a:p>
      </dgm:t>
    </dgm:pt>
    <dgm:pt modelId="{241EC0CE-08C6-463B-94FA-EDF364106E96}" type="pres">
      <dgm:prSet presAssocID="{460D0CDC-A748-451F-AED7-56C4AA1388E0}" presName="spacer" presStyleCnt="0"/>
      <dgm:spPr/>
    </dgm:pt>
    <dgm:pt modelId="{E23B786E-20C5-4EBF-A7F1-36CA7EBE33D2}" type="pres">
      <dgm:prSet presAssocID="{2122C36D-CC02-4BBE-965F-9F5E936C1892}" presName="comp" presStyleCnt="0"/>
      <dgm:spPr/>
    </dgm:pt>
    <dgm:pt modelId="{8591C024-2029-4B10-B421-162C340CB638}" type="pres">
      <dgm:prSet presAssocID="{2122C36D-CC02-4BBE-965F-9F5E936C1892}" presName="box" presStyleLbl="node1" presStyleIdx="2" presStyleCnt="3"/>
      <dgm:spPr/>
      <dgm:t>
        <a:bodyPr/>
        <a:lstStyle/>
        <a:p>
          <a:endParaRPr lang="en-US"/>
        </a:p>
      </dgm:t>
    </dgm:pt>
    <dgm:pt modelId="{C435C60B-329C-4657-B5DA-C32B4DA0C2E3}" type="pres">
      <dgm:prSet presAssocID="{2122C36D-CC02-4BBE-965F-9F5E936C1892}" presName="img" presStyleLbl="fgImgPlace1" presStyleIdx="2" presStyleCnt="3"/>
      <dgm:spPr>
        <a:blipFill rotWithShape="1">
          <a:blip xmlns:r="http://schemas.openxmlformats.org/officeDocument/2006/relationships" r:embed="rId3"/>
          <a:stretch>
            <a:fillRect/>
          </a:stretch>
        </a:blipFill>
      </dgm:spPr>
    </dgm:pt>
    <dgm:pt modelId="{91DAF6EE-45F3-41CE-9A51-1FB101D65838}" type="pres">
      <dgm:prSet presAssocID="{2122C36D-CC02-4BBE-965F-9F5E936C1892}" presName="text" presStyleLbl="node1" presStyleIdx="2" presStyleCnt="3">
        <dgm:presLayoutVars>
          <dgm:bulletEnabled val="1"/>
        </dgm:presLayoutVars>
      </dgm:prSet>
      <dgm:spPr/>
      <dgm:t>
        <a:bodyPr/>
        <a:lstStyle/>
        <a:p>
          <a:endParaRPr lang="en-US"/>
        </a:p>
      </dgm:t>
    </dgm:pt>
  </dgm:ptLst>
  <dgm:cxnLst>
    <dgm:cxn modelId="{4E736C24-D1D5-459E-8684-3A1E12CF3EB0}" srcId="{47BF12EA-C8D9-43A2-BDC3-711D073A3CC7}" destId="{BF835459-A27D-4D90-A74B-D66BA80C858F}" srcOrd="0" destOrd="0" parTransId="{0CF29A90-F392-4151-8AA5-5E1E6F481010}" sibTransId="{86462A64-8026-4F03-B46A-AFC8DFCDD507}"/>
    <dgm:cxn modelId="{BB3106C2-5247-4E28-B1F0-C34872E7FCC6}" type="presOf" srcId="{8DC20AA7-0B6F-4E0B-ADB9-F72150524911}" destId="{02629B83-2DCE-4326-B984-B8804EB9289A}" srcOrd="0" destOrd="2" presId="urn:microsoft.com/office/officeart/2005/8/layout/vList4#4"/>
    <dgm:cxn modelId="{6881C772-F61F-464D-AEAD-D7D7960B581C}" type="presOf" srcId="{BF835459-A27D-4D90-A74B-D66BA80C858F}" destId="{50305107-5420-424E-ADA1-C0A888F54CCB}" srcOrd="0" destOrd="0" presId="urn:microsoft.com/office/officeart/2005/8/layout/vList4#4"/>
    <dgm:cxn modelId="{1D507595-7B12-4E04-9BBE-C15FD805FFB1}" srcId="{90F431AF-1154-4DF2-98FE-74EF744572D1}" destId="{8DC20AA7-0B6F-4E0B-ADB9-F72150524911}" srcOrd="1" destOrd="0" parTransId="{A39CD147-751A-459E-93AA-C785029A3BA7}" sibTransId="{E63A294C-C238-43CD-AFC3-E64530C8D1DE}"/>
    <dgm:cxn modelId="{982C78D4-1CF2-4156-9017-C286D53718CC}" type="presOf" srcId="{47BF12EA-C8D9-43A2-BDC3-711D073A3CC7}" destId="{DAB0D161-33C6-4BC1-8477-FD81D5D4C29C}" srcOrd="0" destOrd="0" presId="urn:microsoft.com/office/officeart/2005/8/layout/vList4#4"/>
    <dgm:cxn modelId="{5B818D1F-E8C2-4566-A272-E41169A69E94}" type="presOf" srcId="{90F431AF-1154-4DF2-98FE-74EF744572D1}" destId="{02629B83-2DCE-4326-B984-B8804EB9289A}" srcOrd="0" destOrd="0" presId="urn:microsoft.com/office/officeart/2005/8/layout/vList4#4"/>
    <dgm:cxn modelId="{AF53028B-50F4-4F19-BD65-7206DE079E6B}" type="presOf" srcId="{BF835459-A27D-4D90-A74B-D66BA80C858F}" destId="{367CC9FB-BD30-4561-8DE6-17DE9FE50672}" srcOrd="1" destOrd="0" presId="urn:microsoft.com/office/officeart/2005/8/layout/vList4#4"/>
    <dgm:cxn modelId="{730A8FC1-5F5F-4F39-B767-2C1BE2C9C06D}" type="presOf" srcId="{2122C36D-CC02-4BBE-965F-9F5E936C1892}" destId="{91DAF6EE-45F3-41CE-9A51-1FB101D65838}" srcOrd="1" destOrd="0" presId="urn:microsoft.com/office/officeart/2005/8/layout/vList4#4"/>
    <dgm:cxn modelId="{2BCCFDB4-3361-4EA8-BE14-F9F099803E22}" type="presOf" srcId="{8DC20AA7-0B6F-4E0B-ADB9-F72150524911}" destId="{B50EBC6C-2A85-4F7A-835F-46A832120773}" srcOrd="1" destOrd="2" presId="urn:microsoft.com/office/officeart/2005/8/layout/vList4#4"/>
    <dgm:cxn modelId="{3AB1DCAA-F5E6-4C4C-9741-B58DC2093CB2}" type="presOf" srcId="{2B2589B3-1029-48E5-B749-DE6667A5830B}" destId="{91DAF6EE-45F3-41CE-9A51-1FB101D65838}" srcOrd="1" destOrd="1" presId="urn:microsoft.com/office/officeart/2005/8/layout/vList4#4"/>
    <dgm:cxn modelId="{F33986F0-ED2D-4CCC-9C80-3095A099FF91}" type="presOf" srcId="{090D2EF3-B728-4014-B5A0-E1BAE12D6DE6}" destId="{367CC9FB-BD30-4561-8DE6-17DE9FE50672}" srcOrd="1" destOrd="1" presId="urn:microsoft.com/office/officeart/2005/8/layout/vList4#4"/>
    <dgm:cxn modelId="{3050D856-EE4B-4E14-AF10-053C058B7279}" type="presOf" srcId="{B23BDC21-735F-4569-BA45-7112B617716A}" destId="{B50EBC6C-2A85-4F7A-835F-46A832120773}" srcOrd="1" destOrd="1" presId="urn:microsoft.com/office/officeart/2005/8/layout/vList4#4"/>
    <dgm:cxn modelId="{8BCBD63E-BDD1-4031-9BE7-A8AC8255EBA1}" type="presOf" srcId="{090D2EF3-B728-4014-B5A0-E1BAE12D6DE6}" destId="{50305107-5420-424E-ADA1-C0A888F54CCB}" srcOrd="0" destOrd="1" presId="urn:microsoft.com/office/officeart/2005/8/layout/vList4#4"/>
    <dgm:cxn modelId="{58BF198E-E280-441A-BFF5-71FF22496758}" srcId="{47BF12EA-C8D9-43A2-BDC3-711D073A3CC7}" destId="{2122C36D-CC02-4BBE-965F-9F5E936C1892}" srcOrd="2" destOrd="0" parTransId="{0A8C964B-4659-47C6-8493-AF887269EFFC}" sibTransId="{0107B366-05DA-4B1B-B8D3-C29F95DF96A9}"/>
    <dgm:cxn modelId="{CF2656EE-039C-4879-B24B-FF53FBFAD3BC}" srcId="{2122C36D-CC02-4BBE-965F-9F5E936C1892}" destId="{CC2BC654-4752-40BB-A6AB-CDD872877BAD}" srcOrd="1" destOrd="0" parTransId="{FC5330A4-9289-485E-99A7-F724A96C707D}" sibTransId="{9BB3345E-32B6-46A4-AE90-C45009BE44AF}"/>
    <dgm:cxn modelId="{8C607688-4EC3-4F34-A15E-5F9F5B28B1A6}" srcId="{90F431AF-1154-4DF2-98FE-74EF744572D1}" destId="{B23BDC21-735F-4569-BA45-7112B617716A}" srcOrd="0" destOrd="0" parTransId="{1F079441-EF68-4CD5-AC7B-6911C97C2058}" sibTransId="{F5292AAC-779C-4CDE-A22E-AA2D2C15828A}"/>
    <dgm:cxn modelId="{45ADFF89-DCEB-4B03-AB57-223A4191545C}" srcId="{BF835459-A27D-4D90-A74B-D66BA80C858F}" destId="{090D2EF3-B728-4014-B5A0-E1BAE12D6DE6}" srcOrd="0" destOrd="0" parTransId="{28BC981C-33A7-4AE9-BF56-164E74543463}" sibTransId="{8734AAE9-D728-4081-B4A4-5414F51C562F}"/>
    <dgm:cxn modelId="{CAD3E738-2DD2-4578-A773-285669DDE1A5}" type="presOf" srcId="{2B2589B3-1029-48E5-B749-DE6667A5830B}" destId="{8591C024-2029-4B10-B421-162C340CB638}" srcOrd="0" destOrd="1" presId="urn:microsoft.com/office/officeart/2005/8/layout/vList4#4"/>
    <dgm:cxn modelId="{6EBA3BC3-26A6-4428-9622-5FC03B06ECDB}" type="presOf" srcId="{2122C36D-CC02-4BBE-965F-9F5E936C1892}" destId="{8591C024-2029-4B10-B421-162C340CB638}" srcOrd="0" destOrd="0" presId="urn:microsoft.com/office/officeart/2005/8/layout/vList4#4"/>
    <dgm:cxn modelId="{ADE4AB47-0FA0-4636-8D11-4726C26CF200}" type="presOf" srcId="{CC2BC654-4752-40BB-A6AB-CDD872877BAD}" destId="{8591C024-2029-4B10-B421-162C340CB638}" srcOrd="0" destOrd="2" presId="urn:microsoft.com/office/officeart/2005/8/layout/vList4#4"/>
    <dgm:cxn modelId="{DE2EB70E-C726-439B-9DDB-17ED25D8AC94}" type="presOf" srcId="{B23BDC21-735F-4569-BA45-7112B617716A}" destId="{02629B83-2DCE-4326-B984-B8804EB9289A}" srcOrd="0" destOrd="1" presId="urn:microsoft.com/office/officeart/2005/8/layout/vList4#4"/>
    <dgm:cxn modelId="{FA513435-1162-4B16-BED7-6D0128532A97}" srcId="{2122C36D-CC02-4BBE-965F-9F5E936C1892}" destId="{2B2589B3-1029-48E5-B749-DE6667A5830B}" srcOrd="0" destOrd="0" parTransId="{068FA9F3-A561-4C2E-87B2-43528BACA0BB}" sibTransId="{9C3F26B1-E4EA-4BF8-A7FA-4F3A4B385E5E}"/>
    <dgm:cxn modelId="{A2C26AA6-E3F9-49D4-96C9-BED5FDFF5830}" type="presOf" srcId="{7CC259A7-B1DC-420E-9C3A-B9FF864CF188}" destId="{367CC9FB-BD30-4561-8DE6-17DE9FE50672}" srcOrd="1" destOrd="2" presId="urn:microsoft.com/office/officeart/2005/8/layout/vList4#4"/>
    <dgm:cxn modelId="{060D2A4B-7191-434B-8404-CCD1D2836336}" type="presOf" srcId="{7CC259A7-B1DC-420E-9C3A-B9FF864CF188}" destId="{50305107-5420-424E-ADA1-C0A888F54CCB}" srcOrd="0" destOrd="2" presId="urn:microsoft.com/office/officeart/2005/8/layout/vList4#4"/>
    <dgm:cxn modelId="{33769D49-27F8-488C-A839-05D6AC2A7BB3}" srcId="{47BF12EA-C8D9-43A2-BDC3-711D073A3CC7}" destId="{90F431AF-1154-4DF2-98FE-74EF744572D1}" srcOrd="1" destOrd="0" parTransId="{F718036E-518B-45E2-BD37-C6E689C6BAB9}" sibTransId="{460D0CDC-A748-451F-AED7-56C4AA1388E0}"/>
    <dgm:cxn modelId="{F1540DEF-BDBE-4577-B468-7CEC4AAACC59}" type="presOf" srcId="{90F431AF-1154-4DF2-98FE-74EF744572D1}" destId="{B50EBC6C-2A85-4F7A-835F-46A832120773}" srcOrd="1" destOrd="0" presId="urn:microsoft.com/office/officeart/2005/8/layout/vList4#4"/>
    <dgm:cxn modelId="{4ECA2817-29C5-41EB-8A83-658CFF1C4BC0}" srcId="{BF835459-A27D-4D90-A74B-D66BA80C858F}" destId="{7CC259A7-B1DC-420E-9C3A-B9FF864CF188}" srcOrd="1" destOrd="0" parTransId="{F9E1017E-B50A-43AC-8DE9-BA3E1BD70101}" sibTransId="{606BAC84-AA23-493E-B25C-A7652CCEF03E}"/>
    <dgm:cxn modelId="{99E9F507-C3A9-4A79-9C4B-85F4E4154825}" type="presOf" srcId="{CC2BC654-4752-40BB-A6AB-CDD872877BAD}" destId="{91DAF6EE-45F3-41CE-9A51-1FB101D65838}" srcOrd="1" destOrd="2" presId="urn:microsoft.com/office/officeart/2005/8/layout/vList4#4"/>
    <dgm:cxn modelId="{FC911CD4-C003-433E-B9C6-AF302AB83977}" type="presParOf" srcId="{DAB0D161-33C6-4BC1-8477-FD81D5D4C29C}" destId="{DAB8494B-44DD-4A31-9035-666CB79FFC48}" srcOrd="0" destOrd="0" presId="urn:microsoft.com/office/officeart/2005/8/layout/vList4#4"/>
    <dgm:cxn modelId="{D7382C97-13B7-4D2F-BE36-C45101E7C7E9}" type="presParOf" srcId="{DAB8494B-44DD-4A31-9035-666CB79FFC48}" destId="{50305107-5420-424E-ADA1-C0A888F54CCB}" srcOrd="0" destOrd="0" presId="urn:microsoft.com/office/officeart/2005/8/layout/vList4#4"/>
    <dgm:cxn modelId="{2FCCDDC1-8150-4342-9C2B-753725B4E210}" type="presParOf" srcId="{DAB8494B-44DD-4A31-9035-666CB79FFC48}" destId="{B825DD91-1F6F-47C6-A488-C0BE64AD7C19}" srcOrd="1" destOrd="0" presId="urn:microsoft.com/office/officeart/2005/8/layout/vList4#4"/>
    <dgm:cxn modelId="{871E5D55-6536-4034-A489-697FCFE61860}" type="presParOf" srcId="{DAB8494B-44DD-4A31-9035-666CB79FFC48}" destId="{367CC9FB-BD30-4561-8DE6-17DE9FE50672}" srcOrd="2" destOrd="0" presId="urn:microsoft.com/office/officeart/2005/8/layout/vList4#4"/>
    <dgm:cxn modelId="{81CDEA3E-77B9-4793-A6F0-787B44EF2E2F}" type="presParOf" srcId="{DAB0D161-33C6-4BC1-8477-FD81D5D4C29C}" destId="{6DAF0FC1-1647-42DA-9524-B715FC4CB961}" srcOrd="1" destOrd="0" presId="urn:microsoft.com/office/officeart/2005/8/layout/vList4#4"/>
    <dgm:cxn modelId="{09AB7613-62CC-4D38-A1DF-03BEB80B77A5}" type="presParOf" srcId="{DAB0D161-33C6-4BC1-8477-FD81D5D4C29C}" destId="{4F4AE2B4-ABE7-4404-A19A-DA4ACC989DBB}" srcOrd="2" destOrd="0" presId="urn:microsoft.com/office/officeart/2005/8/layout/vList4#4"/>
    <dgm:cxn modelId="{B53A6EE6-EA1A-40BE-B5E9-D8D071147B32}" type="presParOf" srcId="{4F4AE2B4-ABE7-4404-A19A-DA4ACC989DBB}" destId="{02629B83-2DCE-4326-B984-B8804EB9289A}" srcOrd="0" destOrd="0" presId="urn:microsoft.com/office/officeart/2005/8/layout/vList4#4"/>
    <dgm:cxn modelId="{B2B352BA-2B0F-4ECC-88E3-EBF394888E52}" type="presParOf" srcId="{4F4AE2B4-ABE7-4404-A19A-DA4ACC989DBB}" destId="{818D6B8C-076F-4880-9555-E195E2CB027C}" srcOrd="1" destOrd="0" presId="urn:microsoft.com/office/officeart/2005/8/layout/vList4#4"/>
    <dgm:cxn modelId="{D718051E-97C0-42BA-977F-C0385BB2D508}" type="presParOf" srcId="{4F4AE2B4-ABE7-4404-A19A-DA4ACC989DBB}" destId="{B50EBC6C-2A85-4F7A-835F-46A832120773}" srcOrd="2" destOrd="0" presId="urn:microsoft.com/office/officeart/2005/8/layout/vList4#4"/>
    <dgm:cxn modelId="{251334AD-7DA6-40F8-83E3-44C46B1C0D0B}" type="presParOf" srcId="{DAB0D161-33C6-4BC1-8477-FD81D5D4C29C}" destId="{241EC0CE-08C6-463B-94FA-EDF364106E96}" srcOrd="3" destOrd="0" presId="urn:microsoft.com/office/officeart/2005/8/layout/vList4#4"/>
    <dgm:cxn modelId="{F056452F-FC15-4CDE-B421-B6E2C8FFA2A5}" type="presParOf" srcId="{DAB0D161-33C6-4BC1-8477-FD81D5D4C29C}" destId="{E23B786E-20C5-4EBF-A7F1-36CA7EBE33D2}" srcOrd="4" destOrd="0" presId="urn:microsoft.com/office/officeart/2005/8/layout/vList4#4"/>
    <dgm:cxn modelId="{DEC44934-02A4-4279-9058-99C82EE4EBF5}" type="presParOf" srcId="{E23B786E-20C5-4EBF-A7F1-36CA7EBE33D2}" destId="{8591C024-2029-4B10-B421-162C340CB638}" srcOrd="0" destOrd="0" presId="urn:microsoft.com/office/officeart/2005/8/layout/vList4#4"/>
    <dgm:cxn modelId="{27243A5E-1623-4025-9E84-D82315FB69EA}" type="presParOf" srcId="{E23B786E-20C5-4EBF-A7F1-36CA7EBE33D2}" destId="{C435C60B-329C-4657-B5DA-C32B4DA0C2E3}" srcOrd="1" destOrd="0" presId="urn:microsoft.com/office/officeart/2005/8/layout/vList4#4"/>
    <dgm:cxn modelId="{FA16EAC9-296A-4F35-95E2-92CB217DDFDC}" type="presParOf" srcId="{E23B786E-20C5-4EBF-A7F1-36CA7EBE33D2}" destId="{91DAF6EE-45F3-41CE-9A51-1FB101D65838}" srcOrd="2" destOrd="0" presId="urn:microsoft.com/office/officeart/2005/8/layout/vList4#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0CAAC68-A73E-40AB-9F57-BE9B4BD1E5BB}" type="doc">
      <dgm:prSet loTypeId="urn:microsoft.com/office/officeart/2005/8/layout/vList4#5" loCatId="list" qsTypeId="urn:microsoft.com/office/officeart/2005/8/quickstyle/simple2" qsCatId="simple" csTypeId="urn:microsoft.com/office/officeart/2005/8/colors/colorful2" csCatId="colorful" phldr="1"/>
      <dgm:spPr/>
      <dgm:t>
        <a:bodyPr/>
        <a:lstStyle/>
        <a:p>
          <a:endParaRPr lang="en-US"/>
        </a:p>
      </dgm:t>
    </dgm:pt>
    <dgm:pt modelId="{9C2CA731-B9AC-4E78-A99E-AAEBFE14AD36}">
      <dgm:prSet phldrT="[Text]"/>
      <dgm:spPr/>
      <dgm:t>
        <a:bodyPr/>
        <a:lstStyle/>
        <a:p>
          <a:pPr rtl="0"/>
          <a:r>
            <a:rPr lang="en-US" b="0" i="0" smtClean="0">
              <a:latin typeface="Franklin Gothic Medium Cond" panose="020B0606030402020204" pitchFamily="34" charset="0"/>
            </a:rPr>
            <a:t>Population growth</a:t>
          </a:r>
          <a:endParaRPr lang="en-US">
            <a:latin typeface="Franklin Gothic Medium Cond" panose="020B0606030402020204" pitchFamily="34" charset="0"/>
          </a:endParaRPr>
        </a:p>
      </dgm:t>
    </dgm:pt>
    <dgm:pt modelId="{8F1DE470-6BAE-466E-B959-DD7FBC611B33}" type="parTrans" cxnId="{8ADD069D-D921-4445-AF81-376BBCEF3239}">
      <dgm:prSet/>
      <dgm:spPr/>
      <dgm:t>
        <a:bodyPr/>
        <a:lstStyle/>
        <a:p>
          <a:endParaRPr lang="en-US"/>
        </a:p>
      </dgm:t>
    </dgm:pt>
    <dgm:pt modelId="{F01EC1E2-2FED-4413-8194-330D5F8324C6}" type="sibTrans" cxnId="{8ADD069D-D921-4445-AF81-376BBCEF3239}">
      <dgm:prSet/>
      <dgm:spPr/>
      <dgm:t>
        <a:bodyPr/>
        <a:lstStyle/>
        <a:p>
          <a:endParaRPr lang="en-US"/>
        </a:p>
      </dgm:t>
    </dgm:pt>
    <dgm:pt modelId="{9E61CFBE-5B66-4555-9CF3-5FCA7057BD6C}">
      <dgm:prSet/>
      <dgm:spPr/>
      <dgm:t>
        <a:bodyPr/>
        <a:lstStyle/>
        <a:p>
          <a:pPr rtl="0"/>
          <a:r>
            <a:rPr lang="en-US" b="0" i="0" smtClean="0">
              <a:latin typeface="Franklin Gothic Medium Cond" panose="020B0606030402020204" pitchFamily="34" charset="0"/>
            </a:rPr>
            <a:t>unplanned urbanization.</a:t>
          </a:r>
          <a:endParaRPr lang="en-US" b="0" i="0">
            <a:latin typeface="Franklin Gothic Medium Cond" panose="020B0606030402020204" pitchFamily="34" charset="0"/>
          </a:endParaRPr>
        </a:p>
      </dgm:t>
    </dgm:pt>
    <dgm:pt modelId="{A64EC7F8-15FF-4A83-9B81-AD670FE45840}" type="parTrans" cxnId="{DF9FD5C2-C796-4A1A-B661-7F33A05BAB1C}">
      <dgm:prSet/>
      <dgm:spPr/>
      <dgm:t>
        <a:bodyPr/>
        <a:lstStyle/>
        <a:p>
          <a:endParaRPr lang="en-US"/>
        </a:p>
      </dgm:t>
    </dgm:pt>
    <dgm:pt modelId="{F67A388F-B2D3-4DE5-BB9E-2FFDE273344C}" type="sibTrans" cxnId="{DF9FD5C2-C796-4A1A-B661-7F33A05BAB1C}">
      <dgm:prSet/>
      <dgm:spPr/>
      <dgm:t>
        <a:bodyPr/>
        <a:lstStyle/>
        <a:p>
          <a:endParaRPr lang="en-US"/>
        </a:p>
      </dgm:t>
    </dgm:pt>
    <dgm:pt modelId="{5A0C45CE-431E-45BC-B645-DE3776C5B9AE}">
      <dgm:prSet/>
      <dgm:spPr/>
      <dgm:t>
        <a:bodyPr/>
        <a:lstStyle/>
        <a:p>
          <a:pPr rtl="0"/>
          <a:r>
            <a:rPr lang="en-US" b="0" i="0" dirty="0" smtClean="0">
              <a:latin typeface="Franklin Gothic Medium Cond" panose="020B0606030402020204" pitchFamily="34" charset="0"/>
            </a:rPr>
            <a:t>inappropriate technology</a:t>
          </a:r>
          <a:endParaRPr lang="en-US" b="0" i="0" dirty="0">
            <a:latin typeface="Franklin Gothic Medium Cond" panose="020B0606030402020204" pitchFamily="34" charset="0"/>
          </a:endParaRPr>
        </a:p>
      </dgm:t>
    </dgm:pt>
    <dgm:pt modelId="{860238FB-65F3-435B-8DDD-34003B4FD393}" type="parTrans" cxnId="{2A22BE6E-06A2-4356-8E6F-3E746426E6A3}">
      <dgm:prSet/>
      <dgm:spPr/>
      <dgm:t>
        <a:bodyPr/>
        <a:lstStyle/>
        <a:p>
          <a:endParaRPr lang="en-US"/>
        </a:p>
      </dgm:t>
    </dgm:pt>
    <dgm:pt modelId="{D744F6B2-6DF8-499A-BCED-156EA31FEE91}" type="sibTrans" cxnId="{2A22BE6E-06A2-4356-8E6F-3E746426E6A3}">
      <dgm:prSet/>
      <dgm:spPr/>
      <dgm:t>
        <a:bodyPr/>
        <a:lstStyle/>
        <a:p>
          <a:endParaRPr lang="en-US"/>
        </a:p>
      </dgm:t>
    </dgm:pt>
    <dgm:pt modelId="{15B9C7D1-AB84-4629-B3F6-037922B4B603}">
      <dgm:prSet/>
      <dgm:spPr/>
      <dgm:t>
        <a:bodyPr/>
        <a:lstStyle/>
        <a:p>
          <a:pPr rtl="0"/>
          <a:r>
            <a:rPr lang="en-US" b="0" i="0" smtClean="0">
              <a:latin typeface="Franklin Gothic Medium Cond" panose="020B0606030402020204" pitchFamily="34" charset="0"/>
            </a:rPr>
            <a:t>polluting industries proliferating.</a:t>
          </a:r>
          <a:endParaRPr lang="en-US" b="0" i="0">
            <a:latin typeface="Franklin Gothic Medium Cond" panose="020B0606030402020204" pitchFamily="34" charset="0"/>
          </a:endParaRPr>
        </a:p>
      </dgm:t>
    </dgm:pt>
    <dgm:pt modelId="{F25803DA-FBAE-4316-822A-AF21FFA71F95}" type="parTrans" cxnId="{78B43FA9-57B0-4921-BDCE-1F98D058B25B}">
      <dgm:prSet/>
      <dgm:spPr/>
      <dgm:t>
        <a:bodyPr/>
        <a:lstStyle/>
        <a:p>
          <a:endParaRPr lang="en-US"/>
        </a:p>
      </dgm:t>
    </dgm:pt>
    <dgm:pt modelId="{E0A2D4FA-AB49-46F4-A596-D68D2E91C773}" type="sibTrans" cxnId="{78B43FA9-57B0-4921-BDCE-1F98D058B25B}">
      <dgm:prSet/>
      <dgm:spPr/>
      <dgm:t>
        <a:bodyPr/>
        <a:lstStyle/>
        <a:p>
          <a:endParaRPr lang="en-US"/>
        </a:p>
      </dgm:t>
    </dgm:pt>
    <dgm:pt modelId="{97081C5C-292D-4C26-9E49-D97705AC22C4}">
      <dgm:prSet/>
      <dgm:spPr/>
      <dgm:t>
        <a:bodyPr/>
        <a:lstStyle/>
        <a:p>
          <a:pPr rtl="0"/>
          <a:r>
            <a:rPr lang="en-US" b="0" i="0" dirty="0" smtClean="0">
              <a:latin typeface="Franklin Gothic Medium Cond" panose="020B0606030402020204" pitchFamily="34" charset="0"/>
            </a:rPr>
            <a:t>Inappropriate consumption choices</a:t>
          </a:r>
          <a:endParaRPr lang="en-US" b="0" i="0" dirty="0">
            <a:latin typeface="Franklin Gothic Medium Cond" panose="020B0606030402020204" pitchFamily="34" charset="0"/>
          </a:endParaRPr>
        </a:p>
      </dgm:t>
    </dgm:pt>
    <dgm:pt modelId="{21D0AAD4-64BC-4F6E-8C37-416344122EE8}" type="parTrans" cxnId="{9749CA14-9609-4553-A7E0-77C623093BC7}">
      <dgm:prSet/>
      <dgm:spPr/>
      <dgm:t>
        <a:bodyPr/>
        <a:lstStyle/>
        <a:p>
          <a:endParaRPr lang="en-US"/>
        </a:p>
      </dgm:t>
    </dgm:pt>
    <dgm:pt modelId="{0411E7FE-FB99-4A7B-BD30-8CE26C4AD8E6}" type="sibTrans" cxnId="{9749CA14-9609-4553-A7E0-77C623093BC7}">
      <dgm:prSet/>
      <dgm:spPr/>
      <dgm:t>
        <a:bodyPr/>
        <a:lstStyle/>
        <a:p>
          <a:endParaRPr lang="en-US"/>
        </a:p>
      </dgm:t>
    </dgm:pt>
    <dgm:pt modelId="{A40312F6-BCC3-4558-92FD-56C9EBE50DD2}">
      <dgm:prSet/>
      <dgm:spPr/>
      <dgm:t>
        <a:bodyPr/>
        <a:lstStyle/>
        <a:p>
          <a:pPr rtl="0"/>
          <a:r>
            <a:rPr lang="en-US" b="0" i="0" dirty="0" smtClean="0">
              <a:latin typeface="Franklin Gothic Medium Cond" panose="020B0606030402020204" pitchFamily="34" charset="0"/>
            </a:rPr>
            <a:t>Harmonious </a:t>
          </a:r>
          <a:r>
            <a:rPr lang="en-US" b="0" i="0" dirty="0" smtClean="0">
              <a:latin typeface="Franklin Gothic Medium Cond" panose="020B0606030402020204" pitchFamily="34" charset="0"/>
            </a:rPr>
            <a:t>coexistence </a:t>
          </a:r>
          <a:r>
            <a:rPr lang="en-US" b="0" i="0" dirty="0" smtClean="0">
              <a:latin typeface="Franklin Gothic Medium Cond" panose="020B0606030402020204" pitchFamily="34" charset="0"/>
            </a:rPr>
            <a:t>gone</a:t>
          </a:r>
          <a:endParaRPr lang="en-US" b="0" i="0" dirty="0">
            <a:latin typeface="Franklin Gothic Medium Cond" panose="020B0606030402020204" pitchFamily="34" charset="0"/>
          </a:endParaRPr>
        </a:p>
      </dgm:t>
    </dgm:pt>
    <dgm:pt modelId="{890074F9-1B19-42A0-AC8A-519DD5004922}" type="parTrans" cxnId="{4F81AFE6-AF77-4F40-A8C1-1FAD67B808EC}">
      <dgm:prSet/>
      <dgm:spPr/>
      <dgm:t>
        <a:bodyPr/>
        <a:lstStyle/>
        <a:p>
          <a:endParaRPr lang="en-US"/>
        </a:p>
      </dgm:t>
    </dgm:pt>
    <dgm:pt modelId="{EDD3872F-EEAA-4964-9076-63BEF58BAAD4}" type="sibTrans" cxnId="{4F81AFE6-AF77-4F40-A8C1-1FAD67B808EC}">
      <dgm:prSet/>
      <dgm:spPr/>
      <dgm:t>
        <a:bodyPr/>
        <a:lstStyle/>
        <a:p>
          <a:endParaRPr lang="en-US"/>
        </a:p>
      </dgm:t>
    </dgm:pt>
    <dgm:pt modelId="{2A2D80B6-77CB-4AD6-A84C-BC657E22F189}" type="pres">
      <dgm:prSet presAssocID="{50CAAC68-A73E-40AB-9F57-BE9B4BD1E5BB}" presName="linear" presStyleCnt="0">
        <dgm:presLayoutVars>
          <dgm:dir/>
          <dgm:resizeHandles val="exact"/>
        </dgm:presLayoutVars>
      </dgm:prSet>
      <dgm:spPr/>
      <dgm:t>
        <a:bodyPr/>
        <a:lstStyle/>
        <a:p>
          <a:endParaRPr lang="en-US"/>
        </a:p>
      </dgm:t>
    </dgm:pt>
    <dgm:pt modelId="{A6368F9A-6AE9-408A-B396-31B084B8BC57}" type="pres">
      <dgm:prSet presAssocID="{9C2CA731-B9AC-4E78-A99E-AAEBFE14AD36}" presName="comp" presStyleCnt="0"/>
      <dgm:spPr/>
    </dgm:pt>
    <dgm:pt modelId="{BAD9779C-B9EA-4449-A3FB-4DC769638C54}" type="pres">
      <dgm:prSet presAssocID="{9C2CA731-B9AC-4E78-A99E-AAEBFE14AD36}" presName="box" presStyleLbl="node1" presStyleIdx="0" presStyleCnt="3"/>
      <dgm:spPr/>
      <dgm:t>
        <a:bodyPr/>
        <a:lstStyle/>
        <a:p>
          <a:endParaRPr lang="en-US"/>
        </a:p>
      </dgm:t>
    </dgm:pt>
    <dgm:pt modelId="{E11A8359-6289-44AE-B8ED-F1F522F8B227}" type="pres">
      <dgm:prSet presAssocID="{9C2CA731-B9AC-4E78-A99E-AAEBFE14AD36}" presName="img"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BD595B44-9AE2-43BD-8203-BD68805DBD39}" type="pres">
      <dgm:prSet presAssocID="{9C2CA731-B9AC-4E78-A99E-AAEBFE14AD36}" presName="text" presStyleLbl="node1" presStyleIdx="0" presStyleCnt="3">
        <dgm:presLayoutVars>
          <dgm:bulletEnabled val="1"/>
        </dgm:presLayoutVars>
      </dgm:prSet>
      <dgm:spPr/>
      <dgm:t>
        <a:bodyPr/>
        <a:lstStyle/>
        <a:p>
          <a:endParaRPr lang="en-US"/>
        </a:p>
      </dgm:t>
    </dgm:pt>
    <dgm:pt modelId="{1EEFDD9B-67D2-4601-A5E5-4485AEC6E11A}" type="pres">
      <dgm:prSet presAssocID="{F01EC1E2-2FED-4413-8194-330D5F8324C6}" presName="spacer" presStyleCnt="0"/>
      <dgm:spPr/>
    </dgm:pt>
    <dgm:pt modelId="{5FD880E6-845F-48F1-A294-16C748AD5E9E}" type="pres">
      <dgm:prSet presAssocID="{5A0C45CE-431E-45BC-B645-DE3776C5B9AE}" presName="comp" presStyleCnt="0"/>
      <dgm:spPr/>
    </dgm:pt>
    <dgm:pt modelId="{F39D7180-591D-49CE-A822-073777E00062}" type="pres">
      <dgm:prSet presAssocID="{5A0C45CE-431E-45BC-B645-DE3776C5B9AE}" presName="box" presStyleLbl="node1" presStyleIdx="1" presStyleCnt="3"/>
      <dgm:spPr/>
      <dgm:t>
        <a:bodyPr/>
        <a:lstStyle/>
        <a:p>
          <a:endParaRPr lang="en-US"/>
        </a:p>
      </dgm:t>
    </dgm:pt>
    <dgm:pt modelId="{8AD192A6-1F02-4F02-A326-B8835EBABC9D}" type="pres">
      <dgm:prSet presAssocID="{5A0C45CE-431E-45BC-B645-DE3776C5B9AE}" presName="img"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D4EC52D7-A73A-4043-B397-3D1E86C94E69}" type="pres">
      <dgm:prSet presAssocID="{5A0C45CE-431E-45BC-B645-DE3776C5B9AE}" presName="text" presStyleLbl="node1" presStyleIdx="1" presStyleCnt="3">
        <dgm:presLayoutVars>
          <dgm:bulletEnabled val="1"/>
        </dgm:presLayoutVars>
      </dgm:prSet>
      <dgm:spPr/>
      <dgm:t>
        <a:bodyPr/>
        <a:lstStyle/>
        <a:p>
          <a:endParaRPr lang="en-US"/>
        </a:p>
      </dgm:t>
    </dgm:pt>
    <dgm:pt modelId="{DA381616-EFF9-4347-A9EB-D180FAA73207}" type="pres">
      <dgm:prSet presAssocID="{D744F6B2-6DF8-499A-BCED-156EA31FEE91}" presName="spacer" presStyleCnt="0"/>
      <dgm:spPr/>
    </dgm:pt>
    <dgm:pt modelId="{1AF46CF5-3BCE-447D-9087-D42E3EEBEC4F}" type="pres">
      <dgm:prSet presAssocID="{97081C5C-292D-4C26-9E49-D97705AC22C4}" presName="comp" presStyleCnt="0"/>
      <dgm:spPr/>
    </dgm:pt>
    <dgm:pt modelId="{3AA371F7-D662-41AC-8431-F854E43DE50E}" type="pres">
      <dgm:prSet presAssocID="{97081C5C-292D-4C26-9E49-D97705AC22C4}" presName="box" presStyleLbl="node1" presStyleIdx="2" presStyleCnt="3"/>
      <dgm:spPr/>
      <dgm:t>
        <a:bodyPr/>
        <a:lstStyle/>
        <a:p>
          <a:endParaRPr lang="en-US"/>
        </a:p>
      </dgm:t>
    </dgm:pt>
    <dgm:pt modelId="{C15667AD-FA4A-4920-B6C7-2ED174F5EBED}" type="pres">
      <dgm:prSet presAssocID="{97081C5C-292D-4C26-9E49-D97705AC22C4}" presName="img"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 modelId="{68EF901C-E4B6-452D-B7BC-BCEA3C92161F}" type="pres">
      <dgm:prSet presAssocID="{97081C5C-292D-4C26-9E49-D97705AC22C4}" presName="text" presStyleLbl="node1" presStyleIdx="2" presStyleCnt="3">
        <dgm:presLayoutVars>
          <dgm:bulletEnabled val="1"/>
        </dgm:presLayoutVars>
      </dgm:prSet>
      <dgm:spPr/>
      <dgm:t>
        <a:bodyPr/>
        <a:lstStyle/>
        <a:p>
          <a:endParaRPr lang="en-US"/>
        </a:p>
      </dgm:t>
    </dgm:pt>
  </dgm:ptLst>
  <dgm:cxnLst>
    <dgm:cxn modelId="{9582BE96-6514-4D1B-9837-64C5B6230F6A}" type="presOf" srcId="{15B9C7D1-AB84-4629-B3F6-037922B4B603}" destId="{D4EC52D7-A73A-4043-B397-3D1E86C94E69}" srcOrd="1" destOrd="1" presId="urn:microsoft.com/office/officeart/2005/8/layout/vList4#5"/>
    <dgm:cxn modelId="{BBF37012-E60F-461F-9937-7FDA45A3D30C}" type="presOf" srcId="{97081C5C-292D-4C26-9E49-D97705AC22C4}" destId="{3AA371F7-D662-41AC-8431-F854E43DE50E}" srcOrd="0" destOrd="0" presId="urn:microsoft.com/office/officeart/2005/8/layout/vList4#5"/>
    <dgm:cxn modelId="{2A22BE6E-06A2-4356-8E6F-3E746426E6A3}" srcId="{50CAAC68-A73E-40AB-9F57-BE9B4BD1E5BB}" destId="{5A0C45CE-431E-45BC-B645-DE3776C5B9AE}" srcOrd="1" destOrd="0" parTransId="{860238FB-65F3-435B-8DDD-34003B4FD393}" sibTransId="{D744F6B2-6DF8-499A-BCED-156EA31FEE91}"/>
    <dgm:cxn modelId="{2B3EB3F3-9A55-4E7A-A801-36459E4CCD4B}" type="presOf" srcId="{9C2CA731-B9AC-4E78-A99E-AAEBFE14AD36}" destId="{BAD9779C-B9EA-4449-A3FB-4DC769638C54}" srcOrd="0" destOrd="0" presId="urn:microsoft.com/office/officeart/2005/8/layout/vList4#5"/>
    <dgm:cxn modelId="{02084555-44E4-47D4-AA18-F42E792D69AC}" type="presOf" srcId="{A40312F6-BCC3-4558-92FD-56C9EBE50DD2}" destId="{3AA371F7-D662-41AC-8431-F854E43DE50E}" srcOrd="0" destOrd="1" presId="urn:microsoft.com/office/officeart/2005/8/layout/vList4#5"/>
    <dgm:cxn modelId="{B2DDBB13-2A8F-4E9A-B3E5-91AD643D23B1}" type="presOf" srcId="{15B9C7D1-AB84-4629-B3F6-037922B4B603}" destId="{F39D7180-591D-49CE-A822-073777E00062}" srcOrd="0" destOrd="1" presId="urn:microsoft.com/office/officeart/2005/8/layout/vList4#5"/>
    <dgm:cxn modelId="{8ADD069D-D921-4445-AF81-376BBCEF3239}" srcId="{50CAAC68-A73E-40AB-9F57-BE9B4BD1E5BB}" destId="{9C2CA731-B9AC-4E78-A99E-AAEBFE14AD36}" srcOrd="0" destOrd="0" parTransId="{8F1DE470-6BAE-466E-B959-DD7FBC611B33}" sibTransId="{F01EC1E2-2FED-4413-8194-330D5F8324C6}"/>
    <dgm:cxn modelId="{BAD2C393-54CD-465D-B055-642439636E11}" type="presOf" srcId="{A40312F6-BCC3-4558-92FD-56C9EBE50DD2}" destId="{68EF901C-E4B6-452D-B7BC-BCEA3C92161F}" srcOrd="1" destOrd="1" presId="urn:microsoft.com/office/officeart/2005/8/layout/vList4#5"/>
    <dgm:cxn modelId="{159F7E37-507C-44D6-B375-F11FB3B40C5C}" type="presOf" srcId="{9C2CA731-B9AC-4E78-A99E-AAEBFE14AD36}" destId="{BD595B44-9AE2-43BD-8203-BD68805DBD39}" srcOrd="1" destOrd="0" presId="urn:microsoft.com/office/officeart/2005/8/layout/vList4#5"/>
    <dgm:cxn modelId="{78B43FA9-57B0-4921-BDCE-1F98D058B25B}" srcId="{5A0C45CE-431E-45BC-B645-DE3776C5B9AE}" destId="{15B9C7D1-AB84-4629-B3F6-037922B4B603}" srcOrd="0" destOrd="0" parTransId="{F25803DA-FBAE-4316-822A-AF21FFA71F95}" sibTransId="{E0A2D4FA-AB49-46F4-A596-D68D2E91C773}"/>
    <dgm:cxn modelId="{4F81AFE6-AF77-4F40-A8C1-1FAD67B808EC}" srcId="{97081C5C-292D-4C26-9E49-D97705AC22C4}" destId="{A40312F6-BCC3-4558-92FD-56C9EBE50DD2}" srcOrd="0" destOrd="0" parTransId="{890074F9-1B19-42A0-AC8A-519DD5004922}" sibTransId="{EDD3872F-EEAA-4964-9076-63BEF58BAAD4}"/>
    <dgm:cxn modelId="{8D952419-03EE-4DED-86C8-4AAE8D12D5A9}" type="presOf" srcId="{50CAAC68-A73E-40AB-9F57-BE9B4BD1E5BB}" destId="{2A2D80B6-77CB-4AD6-A84C-BC657E22F189}" srcOrd="0" destOrd="0" presId="urn:microsoft.com/office/officeart/2005/8/layout/vList4#5"/>
    <dgm:cxn modelId="{60612402-3C6D-45F8-8D5E-6FE2BD675CB8}" type="presOf" srcId="{9E61CFBE-5B66-4555-9CF3-5FCA7057BD6C}" destId="{BAD9779C-B9EA-4449-A3FB-4DC769638C54}" srcOrd="0" destOrd="1" presId="urn:microsoft.com/office/officeart/2005/8/layout/vList4#5"/>
    <dgm:cxn modelId="{989F6855-4005-411E-AF67-4A6E3077BA57}" type="presOf" srcId="{5A0C45CE-431E-45BC-B645-DE3776C5B9AE}" destId="{F39D7180-591D-49CE-A822-073777E00062}" srcOrd="0" destOrd="0" presId="urn:microsoft.com/office/officeart/2005/8/layout/vList4#5"/>
    <dgm:cxn modelId="{5465852F-8BAC-4A9A-A4C3-5403DEDFB85F}" type="presOf" srcId="{97081C5C-292D-4C26-9E49-D97705AC22C4}" destId="{68EF901C-E4B6-452D-B7BC-BCEA3C92161F}" srcOrd="1" destOrd="0" presId="urn:microsoft.com/office/officeart/2005/8/layout/vList4#5"/>
    <dgm:cxn modelId="{9749CA14-9609-4553-A7E0-77C623093BC7}" srcId="{50CAAC68-A73E-40AB-9F57-BE9B4BD1E5BB}" destId="{97081C5C-292D-4C26-9E49-D97705AC22C4}" srcOrd="2" destOrd="0" parTransId="{21D0AAD4-64BC-4F6E-8C37-416344122EE8}" sibTransId="{0411E7FE-FB99-4A7B-BD30-8CE26C4AD8E6}"/>
    <dgm:cxn modelId="{75630F02-2126-44F5-863A-6B5F8A94D94D}" type="presOf" srcId="{5A0C45CE-431E-45BC-B645-DE3776C5B9AE}" destId="{D4EC52D7-A73A-4043-B397-3D1E86C94E69}" srcOrd="1" destOrd="0" presId="urn:microsoft.com/office/officeart/2005/8/layout/vList4#5"/>
    <dgm:cxn modelId="{B81ECFD6-A98B-43AA-9F2B-3BD47EA006ED}" type="presOf" srcId="{9E61CFBE-5B66-4555-9CF3-5FCA7057BD6C}" destId="{BD595B44-9AE2-43BD-8203-BD68805DBD39}" srcOrd="1" destOrd="1" presId="urn:microsoft.com/office/officeart/2005/8/layout/vList4#5"/>
    <dgm:cxn modelId="{DF9FD5C2-C796-4A1A-B661-7F33A05BAB1C}" srcId="{9C2CA731-B9AC-4E78-A99E-AAEBFE14AD36}" destId="{9E61CFBE-5B66-4555-9CF3-5FCA7057BD6C}" srcOrd="0" destOrd="0" parTransId="{A64EC7F8-15FF-4A83-9B81-AD670FE45840}" sibTransId="{F67A388F-B2D3-4DE5-BB9E-2FFDE273344C}"/>
    <dgm:cxn modelId="{B5E1B1D2-0B0E-440D-8479-92AD382E5EC3}" type="presParOf" srcId="{2A2D80B6-77CB-4AD6-A84C-BC657E22F189}" destId="{A6368F9A-6AE9-408A-B396-31B084B8BC57}" srcOrd="0" destOrd="0" presId="urn:microsoft.com/office/officeart/2005/8/layout/vList4#5"/>
    <dgm:cxn modelId="{F6B4E083-7F2A-4B9D-BC63-BA217971178F}" type="presParOf" srcId="{A6368F9A-6AE9-408A-B396-31B084B8BC57}" destId="{BAD9779C-B9EA-4449-A3FB-4DC769638C54}" srcOrd="0" destOrd="0" presId="urn:microsoft.com/office/officeart/2005/8/layout/vList4#5"/>
    <dgm:cxn modelId="{86EAA52E-1DD9-4441-8341-0FEF3516E7EA}" type="presParOf" srcId="{A6368F9A-6AE9-408A-B396-31B084B8BC57}" destId="{E11A8359-6289-44AE-B8ED-F1F522F8B227}" srcOrd="1" destOrd="0" presId="urn:microsoft.com/office/officeart/2005/8/layout/vList4#5"/>
    <dgm:cxn modelId="{638D9D80-6801-4E2B-92A6-13A54F1C28D4}" type="presParOf" srcId="{A6368F9A-6AE9-408A-B396-31B084B8BC57}" destId="{BD595B44-9AE2-43BD-8203-BD68805DBD39}" srcOrd="2" destOrd="0" presId="urn:microsoft.com/office/officeart/2005/8/layout/vList4#5"/>
    <dgm:cxn modelId="{05C5D8BF-B217-4E71-8FD1-6E749BCF1E05}" type="presParOf" srcId="{2A2D80B6-77CB-4AD6-A84C-BC657E22F189}" destId="{1EEFDD9B-67D2-4601-A5E5-4485AEC6E11A}" srcOrd="1" destOrd="0" presId="urn:microsoft.com/office/officeart/2005/8/layout/vList4#5"/>
    <dgm:cxn modelId="{592A3335-5A5E-4EF8-B0A8-0E0FD69ECA3C}" type="presParOf" srcId="{2A2D80B6-77CB-4AD6-A84C-BC657E22F189}" destId="{5FD880E6-845F-48F1-A294-16C748AD5E9E}" srcOrd="2" destOrd="0" presId="urn:microsoft.com/office/officeart/2005/8/layout/vList4#5"/>
    <dgm:cxn modelId="{D0229651-2A04-4A25-8521-F2FD8A262807}" type="presParOf" srcId="{5FD880E6-845F-48F1-A294-16C748AD5E9E}" destId="{F39D7180-591D-49CE-A822-073777E00062}" srcOrd="0" destOrd="0" presId="urn:microsoft.com/office/officeart/2005/8/layout/vList4#5"/>
    <dgm:cxn modelId="{C8BEC5C9-7AF5-4E4B-A5BB-5B0D55350BA8}" type="presParOf" srcId="{5FD880E6-845F-48F1-A294-16C748AD5E9E}" destId="{8AD192A6-1F02-4F02-A326-B8835EBABC9D}" srcOrd="1" destOrd="0" presId="urn:microsoft.com/office/officeart/2005/8/layout/vList4#5"/>
    <dgm:cxn modelId="{E4204637-0D58-44D3-A921-31FD55D326CE}" type="presParOf" srcId="{5FD880E6-845F-48F1-A294-16C748AD5E9E}" destId="{D4EC52D7-A73A-4043-B397-3D1E86C94E69}" srcOrd="2" destOrd="0" presId="urn:microsoft.com/office/officeart/2005/8/layout/vList4#5"/>
    <dgm:cxn modelId="{40CEF228-AE81-4511-B2B6-ABC626499663}" type="presParOf" srcId="{2A2D80B6-77CB-4AD6-A84C-BC657E22F189}" destId="{DA381616-EFF9-4347-A9EB-D180FAA73207}" srcOrd="3" destOrd="0" presId="urn:microsoft.com/office/officeart/2005/8/layout/vList4#5"/>
    <dgm:cxn modelId="{D28CAE6B-00A4-4F64-85EE-D23A0A9EE2A7}" type="presParOf" srcId="{2A2D80B6-77CB-4AD6-A84C-BC657E22F189}" destId="{1AF46CF5-3BCE-447D-9087-D42E3EEBEC4F}" srcOrd="4" destOrd="0" presId="urn:microsoft.com/office/officeart/2005/8/layout/vList4#5"/>
    <dgm:cxn modelId="{2EBD606B-89A5-48FD-9C2E-062A2EE1DE5B}" type="presParOf" srcId="{1AF46CF5-3BCE-447D-9087-D42E3EEBEC4F}" destId="{3AA371F7-D662-41AC-8431-F854E43DE50E}" srcOrd="0" destOrd="0" presId="urn:microsoft.com/office/officeart/2005/8/layout/vList4#5"/>
    <dgm:cxn modelId="{CF3392B5-1486-4398-A81D-317CA33CAE9C}" type="presParOf" srcId="{1AF46CF5-3BCE-447D-9087-D42E3EEBEC4F}" destId="{C15667AD-FA4A-4920-B6C7-2ED174F5EBED}" srcOrd="1" destOrd="0" presId="urn:microsoft.com/office/officeart/2005/8/layout/vList4#5"/>
    <dgm:cxn modelId="{1BA09409-1947-4E16-A481-04F0E7ABE501}" type="presParOf" srcId="{1AF46CF5-3BCE-447D-9087-D42E3EEBEC4F}" destId="{68EF901C-E4B6-452D-B7BC-BCEA3C92161F}" srcOrd="2" destOrd="0" presId="urn:microsoft.com/office/officeart/2005/8/layout/vList4#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0CAAC68-A73E-40AB-9F57-BE9B4BD1E5BB}" type="doc">
      <dgm:prSet loTypeId="urn:microsoft.com/office/officeart/2005/8/layout/vList4#6" loCatId="list" qsTypeId="urn:microsoft.com/office/officeart/2005/8/quickstyle/simple2" qsCatId="simple" csTypeId="urn:microsoft.com/office/officeart/2005/8/colors/colorful2" csCatId="colorful" phldr="1"/>
      <dgm:spPr/>
      <dgm:t>
        <a:bodyPr/>
        <a:lstStyle/>
        <a:p>
          <a:endParaRPr lang="en-US"/>
        </a:p>
      </dgm:t>
    </dgm:pt>
    <dgm:pt modelId="{C305F650-0A93-4E7C-916D-B4F140A318AE}">
      <dgm:prSet/>
      <dgm:spPr/>
      <dgm:t>
        <a:bodyPr/>
        <a:lstStyle/>
        <a:p>
          <a:r>
            <a:rPr lang="en-US" dirty="0" smtClean="0">
              <a:latin typeface="Franklin Gothic Medium Cond" panose="020B0606030402020204" pitchFamily="34" charset="0"/>
            </a:rPr>
            <a:t>Legislature</a:t>
          </a:r>
          <a:endParaRPr lang="en-US" dirty="0">
            <a:latin typeface="Franklin Gothic Medium Cond" panose="020B0606030402020204" pitchFamily="34" charset="0"/>
          </a:endParaRPr>
        </a:p>
      </dgm:t>
    </dgm:pt>
    <dgm:pt modelId="{8717AA90-A3AB-43FC-84D3-72531BFF6D53}" type="parTrans" cxnId="{E2942254-B838-4E36-853A-48C27334EC2F}">
      <dgm:prSet/>
      <dgm:spPr/>
      <dgm:t>
        <a:bodyPr/>
        <a:lstStyle/>
        <a:p>
          <a:endParaRPr lang="en-US"/>
        </a:p>
      </dgm:t>
    </dgm:pt>
    <dgm:pt modelId="{824B82FB-40DB-49F0-9280-066382D325A6}" type="sibTrans" cxnId="{E2942254-B838-4E36-853A-48C27334EC2F}">
      <dgm:prSet/>
      <dgm:spPr/>
      <dgm:t>
        <a:bodyPr/>
        <a:lstStyle/>
        <a:p>
          <a:endParaRPr lang="en-US"/>
        </a:p>
      </dgm:t>
    </dgm:pt>
    <dgm:pt modelId="{6FE97BB4-5CCA-4B90-88FE-1D9697258C9D}">
      <dgm:prSet/>
      <dgm:spPr/>
      <dgm:t>
        <a:bodyPr/>
        <a:lstStyle/>
        <a:p>
          <a:r>
            <a:rPr lang="en-US" dirty="0" smtClean="0">
              <a:latin typeface="Franklin Gothic Medium Cond" panose="020B0606030402020204" pitchFamily="34" charset="0"/>
            </a:rPr>
            <a:t>Laws with Multiple interpretation</a:t>
          </a:r>
          <a:endParaRPr lang="en-US" dirty="0">
            <a:latin typeface="Franklin Gothic Medium Cond" panose="020B0606030402020204" pitchFamily="34" charset="0"/>
          </a:endParaRPr>
        </a:p>
      </dgm:t>
    </dgm:pt>
    <dgm:pt modelId="{EFBBDEAD-8B97-45B8-9CCA-EF19EE158F38}" type="parTrans" cxnId="{78B00DC4-CB51-4230-B8C5-3FD578252A2E}">
      <dgm:prSet/>
      <dgm:spPr/>
      <dgm:t>
        <a:bodyPr/>
        <a:lstStyle/>
        <a:p>
          <a:endParaRPr lang="en-US"/>
        </a:p>
      </dgm:t>
    </dgm:pt>
    <dgm:pt modelId="{F21F584A-D2A0-40A8-B71B-A5B373C248F1}" type="sibTrans" cxnId="{78B00DC4-CB51-4230-B8C5-3FD578252A2E}">
      <dgm:prSet/>
      <dgm:spPr/>
      <dgm:t>
        <a:bodyPr/>
        <a:lstStyle/>
        <a:p>
          <a:endParaRPr lang="en-US"/>
        </a:p>
      </dgm:t>
    </dgm:pt>
    <dgm:pt modelId="{EA140F31-5C1F-472E-9853-37BCDC9D1B23}">
      <dgm:prSet/>
      <dgm:spPr/>
      <dgm:t>
        <a:bodyPr/>
        <a:lstStyle/>
        <a:p>
          <a:r>
            <a:rPr lang="en-US" dirty="0" smtClean="0">
              <a:latin typeface="Franklin Gothic Medium Cond" panose="020B0606030402020204" pitchFamily="34" charset="0"/>
            </a:rPr>
            <a:t>Penalties low</a:t>
          </a:r>
          <a:endParaRPr lang="en-US" dirty="0">
            <a:latin typeface="Franklin Gothic Medium Cond" panose="020B0606030402020204" pitchFamily="34" charset="0"/>
          </a:endParaRPr>
        </a:p>
      </dgm:t>
    </dgm:pt>
    <dgm:pt modelId="{B4035D50-575B-4950-ACF8-69D17B1A8A58}" type="parTrans" cxnId="{8B24171E-5480-4841-9055-0333B01CC3C8}">
      <dgm:prSet/>
      <dgm:spPr/>
      <dgm:t>
        <a:bodyPr/>
        <a:lstStyle/>
        <a:p>
          <a:endParaRPr lang="en-US"/>
        </a:p>
      </dgm:t>
    </dgm:pt>
    <dgm:pt modelId="{7DE244D1-DF3E-4844-AE20-F7ECC2D917AE}" type="sibTrans" cxnId="{8B24171E-5480-4841-9055-0333B01CC3C8}">
      <dgm:prSet/>
      <dgm:spPr/>
      <dgm:t>
        <a:bodyPr/>
        <a:lstStyle/>
        <a:p>
          <a:endParaRPr lang="en-US"/>
        </a:p>
      </dgm:t>
    </dgm:pt>
    <dgm:pt modelId="{53786B4A-9E83-4BDE-9F2A-B5DA391EA71F}">
      <dgm:prSet/>
      <dgm:spPr/>
      <dgm:t>
        <a:bodyPr/>
        <a:lstStyle/>
        <a:p>
          <a:r>
            <a:rPr lang="en-US" dirty="0" smtClean="0">
              <a:latin typeface="Franklin Gothic Medium Cond" panose="020B0606030402020204" pitchFamily="34" charset="0"/>
            </a:rPr>
            <a:t>Executive</a:t>
          </a:r>
          <a:endParaRPr lang="en-US" dirty="0">
            <a:latin typeface="Franklin Gothic Medium Cond" panose="020B0606030402020204" pitchFamily="34" charset="0"/>
          </a:endParaRPr>
        </a:p>
      </dgm:t>
    </dgm:pt>
    <dgm:pt modelId="{7CA9C85B-C0BE-4553-AC8A-35B81E4EA07A}" type="parTrans" cxnId="{29957B53-03A5-45BC-91E0-8F5EF2449ADB}">
      <dgm:prSet/>
      <dgm:spPr/>
      <dgm:t>
        <a:bodyPr/>
        <a:lstStyle/>
        <a:p>
          <a:endParaRPr lang="en-US"/>
        </a:p>
      </dgm:t>
    </dgm:pt>
    <dgm:pt modelId="{E29BC573-CEF6-4D4A-BDFF-DCE1751755A6}" type="sibTrans" cxnId="{29957B53-03A5-45BC-91E0-8F5EF2449ADB}">
      <dgm:prSet/>
      <dgm:spPr/>
      <dgm:t>
        <a:bodyPr/>
        <a:lstStyle/>
        <a:p>
          <a:endParaRPr lang="en-US"/>
        </a:p>
      </dgm:t>
    </dgm:pt>
    <dgm:pt modelId="{CC9CBCA5-9724-4C2C-A177-FD8E428D2FF2}">
      <dgm:prSet/>
      <dgm:spPr/>
      <dgm:t>
        <a:bodyPr/>
        <a:lstStyle/>
        <a:p>
          <a:r>
            <a:rPr lang="en-US" dirty="0" smtClean="0">
              <a:latin typeface="Franklin Gothic Medium Cond" panose="020B0606030402020204" pitchFamily="34" charset="0"/>
            </a:rPr>
            <a:t>Lack of sensibilities, impulsive actions</a:t>
          </a:r>
          <a:endParaRPr lang="en-US" dirty="0">
            <a:latin typeface="Franklin Gothic Medium Cond" panose="020B0606030402020204" pitchFamily="34" charset="0"/>
          </a:endParaRPr>
        </a:p>
      </dgm:t>
    </dgm:pt>
    <dgm:pt modelId="{1939AD30-2339-44C8-9E5B-7DB7FEA40BB4}" type="parTrans" cxnId="{FB7F923B-010B-4DBA-9B69-86129707CD2B}">
      <dgm:prSet/>
      <dgm:spPr/>
      <dgm:t>
        <a:bodyPr/>
        <a:lstStyle/>
        <a:p>
          <a:endParaRPr lang="en-US"/>
        </a:p>
      </dgm:t>
    </dgm:pt>
    <dgm:pt modelId="{D5D57F3E-339C-4C06-B16B-C270BECFEF47}" type="sibTrans" cxnId="{FB7F923B-010B-4DBA-9B69-86129707CD2B}">
      <dgm:prSet/>
      <dgm:spPr/>
      <dgm:t>
        <a:bodyPr/>
        <a:lstStyle/>
        <a:p>
          <a:endParaRPr lang="en-US"/>
        </a:p>
      </dgm:t>
    </dgm:pt>
    <dgm:pt modelId="{89955268-423F-4E3C-B25F-D305CE539821}">
      <dgm:prSet/>
      <dgm:spPr/>
      <dgm:t>
        <a:bodyPr/>
        <a:lstStyle/>
        <a:p>
          <a:r>
            <a:rPr lang="en-US" dirty="0" smtClean="0">
              <a:latin typeface="Franklin Gothic Medium Cond" panose="020B0606030402020204" pitchFamily="34" charset="0"/>
            </a:rPr>
            <a:t>Judiciary</a:t>
          </a:r>
          <a:endParaRPr lang="en-US" dirty="0">
            <a:latin typeface="Franklin Gothic Medium Cond" panose="020B0606030402020204" pitchFamily="34" charset="0"/>
          </a:endParaRPr>
        </a:p>
      </dgm:t>
    </dgm:pt>
    <dgm:pt modelId="{59F4F20A-806A-4DFB-BEBA-FF3EF6829A21}" type="parTrans" cxnId="{28AF1BC0-F1C2-4AC3-A157-F4D94F4909A3}">
      <dgm:prSet/>
      <dgm:spPr/>
      <dgm:t>
        <a:bodyPr/>
        <a:lstStyle/>
        <a:p>
          <a:endParaRPr lang="en-US"/>
        </a:p>
      </dgm:t>
    </dgm:pt>
    <dgm:pt modelId="{6DAC6AB8-D5DF-4B71-8F55-B45DBDD41786}" type="sibTrans" cxnId="{28AF1BC0-F1C2-4AC3-A157-F4D94F4909A3}">
      <dgm:prSet/>
      <dgm:spPr/>
      <dgm:t>
        <a:bodyPr/>
        <a:lstStyle/>
        <a:p>
          <a:endParaRPr lang="en-US"/>
        </a:p>
      </dgm:t>
    </dgm:pt>
    <dgm:pt modelId="{D2D513D0-A304-487C-8B4B-739F10BF8AB0}">
      <dgm:prSet/>
      <dgm:spPr/>
      <dgm:t>
        <a:bodyPr/>
        <a:lstStyle/>
        <a:p>
          <a:r>
            <a:rPr lang="en-US" dirty="0" smtClean="0">
              <a:latin typeface="Franklin Gothic Medium Cond" panose="020B0606030402020204" pitchFamily="34" charset="0"/>
            </a:rPr>
            <a:t>Intervenes @slightest &amp; first pretext (J. Activism)</a:t>
          </a:r>
          <a:endParaRPr lang="en-US" dirty="0">
            <a:latin typeface="Franklin Gothic Medium Cond" panose="020B0606030402020204" pitchFamily="34" charset="0"/>
          </a:endParaRPr>
        </a:p>
      </dgm:t>
    </dgm:pt>
    <dgm:pt modelId="{C86CEBC4-95A3-4907-AEB5-BEA426208D9A}" type="parTrans" cxnId="{B9162137-9579-4FC2-9CB3-D6744D3D830D}">
      <dgm:prSet/>
      <dgm:spPr/>
      <dgm:t>
        <a:bodyPr/>
        <a:lstStyle/>
        <a:p>
          <a:endParaRPr lang="en-US"/>
        </a:p>
      </dgm:t>
    </dgm:pt>
    <dgm:pt modelId="{4FCFADCB-4168-4F91-B68B-1F52E48205EF}" type="sibTrans" cxnId="{B9162137-9579-4FC2-9CB3-D6744D3D830D}">
      <dgm:prSet/>
      <dgm:spPr/>
      <dgm:t>
        <a:bodyPr/>
        <a:lstStyle/>
        <a:p>
          <a:endParaRPr lang="en-US"/>
        </a:p>
      </dgm:t>
    </dgm:pt>
    <dgm:pt modelId="{6F1DF418-63BF-47E8-BB09-5E60ADE51CE4}">
      <dgm:prSet/>
      <dgm:spPr/>
      <dgm:t>
        <a:bodyPr/>
        <a:lstStyle/>
        <a:p>
          <a:r>
            <a:rPr lang="en-US" dirty="0" smtClean="0">
              <a:latin typeface="Franklin Gothic Medium Cond" panose="020B0606030402020204" pitchFamily="34" charset="0"/>
            </a:rPr>
            <a:t>At 1</a:t>
          </a:r>
          <a:r>
            <a:rPr lang="en-US" baseline="30000" dirty="0" smtClean="0">
              <a:latin typeface="Franklin Gothic Medium Cond" panose="020B0606030402020204" pitchFamily="34" charset="0"/>
            </a:rPr>
            <a:t>st</a:t>
          </a:r>
          <a:r>
            <a:rPr lang="en-US" dirty="0" smtClean="0">
              <a:latin typeface="Franklin Gothic Medium Cond" panose="020B0606030402020204" pitchFamily="34" charset="0"/>
            </a:rPr>
            <a:t> sight- not to provide solution but to complicate issues further (TSR Subramanian)</a:t>
          </a:r>
          <a:endParaRPr lang="en-US" dirty="0">
            <a:latin typeface="Franklin Gothic Medium Cond" panose="020B0606030402020204" pitchFamily="34" charset="0"/>
          </a:endParaRPr>
        </a:p>
      </dgm:t>
    </dgm:pt>
    <dgm:pt modelId="{8859E2AF-97A9-4737-A10D-335D4F5A7831}" type="parTrans" cxnId="{E3AF119B-91B0-4057-8DDD-D37341FD1F74}">
      <dgm:prSet/>
      <dgm:spPr/>
      <dgm:t>
        <a:bodyPr/>
        <a:lstStyle/>
        <a:p>
          <a:endParaRPr lang="en-US"/>
        </a:p>
      </dgm:t>
    </dgm:pt>
    <dgm:pt modelId="{CA1404CE-1545-44E2-B281-763AAAE6792B}" type="sibTrans" cxnId="{E3AF119B-91B0-4057-8DDD-D37341FD1F74}">
      <dgm:prSet/>
      <dgm:spPr/>
      <dgm:t>
        <a:bodyPr/>
        <a:lstStyle/>
        <a:p>
          <a:endParaRPr lang="en-US"/>
        </a:p>
      </dgm:t>
    </dgm:pt>
    <dgm:pt modelId="{D2113F7F-156D-4689-88B9-4AEF599CDFA8}">
      <dgm:prSet/>
      <dgm:spPr/>
      <dgm:t>
        <a:bodyPr/>
        <a:lstStyle/>
        <a:p>
          <a:r>
            <a:rPr lang="en-US" dirty="0" smtClean="0">
              <a:latin typeface="Franklin Gothic Medium Cond" panose="020B0606030402020204" pitchFamily="34" charset="0"/>
            </a:rPr>
            <a:t>NGO, Civil Society, Media activism</a:t>
          </a:r>
          <a:endParaRPr lang="en-US" dirty="0">
            <a:latin typeface="Franklin Gothic Medium Cond" panose="020B0606030402020204" pitchFamily="34" charset="0"/>
          </a:endParaRPr>
        </a:p>
      </dgm:t>
    </dgm:pt>
    <dgm:pt modelId="{BF927E45-B5A3-461E-BAE1-2E5DADCC3CD9}" type="parTrans" cxnId="{2049DBFA-D5DC-4629-AED2-18B7A042B19B}">
      <dgm:prSet/>
      <dgm:spPr/>
      <dgm:t>
        <a:bodyPr/>
        <a:lstStyle/>
        <a:p>
          <a:endParaRPr lang="en-US"/>
        </a:p>
      </dgm:t>
    </dgm:pt>
    <dgm:pt modelId="{D03E8EE1-49B1-49D0-8FA3-07226CDE3D1A}" type="sibTrans" cxnId="{2049DBFA-D5DC-4629-AED2-18B7A042B19B}">
      <dgm:prSet/>
      <dgm:spPr/>
      <dgm:t>
        <a:bodyPr/>
        <a:lstStyle/>
        <a:p>
          <a:endParaRPr lang="en-US"/>
        </a:p>
      </dgm:t>
    </dgm:pt>
    <dgm:pt modelId="{9C6E6747-4C28-41BE-BBB0-D53D3DE2DC1C}">
      <dgm:prSet/>
      <dgm:spPr/>
      <dgm:t>
        <a:bodyPr/>
        <a:lstStyle/>
        <a:p>
          <a:r>
            <a:rPr lang="en-US" dirty="0" smtClean="0">
              <a:latin typeface="Franklin Gothic Medium Cond" panose="020B0606030402020204" pitchFamily="34" charset="0"/>
            </a:rPr>
            <a:t>Policy paralysis, inconsistency, red-tapes</a:t>
          </a:r>
          <a:endParaRPr lang="en-US" dirty="0">
            <a:latin typeface="Franklin Gothic Medium Cond" panose="020B0606030402020204" pitchFamily="34" charset="0"/>
          </a:endParaRPr>
        </a:p>
      </dgm:t>
    </dgm:pt>
    <dgm:pt modelId="{2B3DF83B-BB39-418C-BB75-3FAE42AF42DE}" type="parTrans" cxnId="{1F6E7EAE-6F9D-4786-8B27-0868E0C21CA7}">
      <dgm:prSet/>
      <dgm:spPr/>
      <dgm:t>
        <a:bodyPr/>
        <a:lstStyle/>
        <a:p>
          <a:endParaRPr lang="en-US"/>
        </a:p>
      </dgm:t>
    </dgm:pt>
    <dgm:pt modelId="{AE6B3619-26E5-44DD-8FA9-202B34FADA76}" type="sibTrans" cxnId="{1F6E7EAE-6F9D-4786-8B27-0868E0C21CA7}">
      <dgm:prSet/>
      <dgm:spPr/>
      <dgm:t>
        <a:bodyPr/>
        <a:lstStyle/>
        <a:p>
          <a:endParaRPr lang="en-US"/>
        </a:p>
      </dgm:t>
    </dgm:pt>
    <dgm:pt modelId="{B371018B-8034-4231-AB02-6C53FCFC624A}">
      <dgm:prSet/>
      <dgm:spPr/>
      <dgm:t>
        <a:bodyPr/>
        <a:lstStyle/>
        <a:p>
          <a:r>
            <a:rPr lang="en-US" dirty="0" smtClean="0">
              <a:latin typeface="Franklin Gothic Medium Cond" panose="020B0606030402020204" pitchFamily="34" charset="0"/>
            </a:rPr>
            <a:t>Outdated in present context</a:t>
          </a:r>
          <a:endParaRPr lang="en-US" dirty="0">
            <a:latin typeface="Franklin Gothic Medium Cond" panose="020B0606030402020204" pitchFamily="34" charset="0"/>
          </a:endParaRPr>
        </a:p>
      </dgm:t>
    </dgm:pt>
    <dgm:pt modelId="{FCA990FB-8F79-4C4B-ADAD-4006F7D9A9B2}" type="parTrans" cxnId="{DE9D0526-2EA3-4A59-A66C-70F982956547}">
      <dgm:prSet/>
      <dgm:spPr/>
      <dgm:t>
        <a:bodyPr/>
        <a:lstStyle/>
        <a:p>
          <a:endParaRPr lang="en-US"/>
        </a:p>
      </dgm:t>
    </dgm:pt>
    <dgm:pt modelId="{ECBD3F68-E3FC-4BAC-A7FB-573120A1F582}" type="sibTrans" cxnId="{DE9D0526-2EA3-4A59-A66C-70F982956547}">
      <dgm:prSet/>
      <dgm:spPr/>
      <dgm:t>
        <a:bodyPr/>
        <a:lstStyle/>
        <a:p>
          <a:endParaRPr lang="en-US"/>
        </a:p>
      </dgm:t>
    </dgm:pt>
    <dgm:pt modelId="{2A2D80B6-77CB-4AD6-A84C-BC657E22F189}" type="pres">
      <dgm:prSet presAssocID="{50CAAC68-A73E-40AB-9F57-BE9B4BD1E5BB}" presName="linear" presStyleCnt="0">
        <dgm:presLayoutVars>
          <dgm:dir/>
          <dgm:resizeHandles val="exact"/>
        </dgm:presLayoutVars>
      </dgm:prSet>
      <dgm:spPr/>
      <dgm:t>
        <a:bodyPr/>
        <a:lstStyle/>
        <a:p>
          <a:endParaRPr lang="en-US"/>
        </a:p>
      </dgm:t>
    </dgm:pt>
    <dgm:pt modelId="{15EEE8EA-4E72-4405-95E8-2F572F4DE62B}" type="pres">
      <dgm:prSet presAssocID="{C305F650-0A93-4E7C-916D-B4F140A318AE}" presName="comp" presStyleCnt="0"/>
      <dgm:spPr/>
    </dgm:pt>
    <dgm:pt modelId="{F7D38F0D-E8EC-464E-986D-A0DE145C57D4}" type="pres">
      <dgm:prSet presAssocID="{C305F650-0A93-4E7C-916D-B4F140A318AE}" presName="box" presStyleLbl="node1" presStyleIdx="0" presStyleCnt="3"/>
      <dgm:spPr/>
      <dgm:t>
        <a:bodyPr/>
        <a:lstStyle/>
        <a:p>
          <a:endParaRPr lang="en-US"/>
        </a:p>
      </dgm:t>
    </dgm:pt>
    <dgm:pt modelId="{B97F94C8-334E-425E-B234-F531787EEC89}" type="pres">
      <dgm:prSet presAssocID="{C305F650-0A93-4E7C-916D-B4F140A318AE}" presName="img"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76C9B3A8-6E83-457A-989F-7B177138DFC0}" type="pres">
      <dgm:prSet presAssocID="{C305F650-0A93-4E7C-916D-B4F140A318AE}" presName="text" presStyleLbl="node1" presStyleIdx="0" presStyleCnt="3">
        <dgm:presLayoutVars>
          <dgm:bulletEnabled val="1"/>
        </dgm:presLayoutVars>
      </dgm:prSet>
      <dgm:spPr/>
      <dgm:t>
        <a:bodyPr/>
        <a:lstStyle/>
        <a:p>
          <a:endParaRPr lang="en-US"/>
        </a:p>
      </dgm:t>
    </dgm:pt>
    <dgm:pt modelId="{1120F48D-060C-4F73-B6DB-634A3F7D5EE0}" type="pres">
      <dgm:prSet presAssocID="{824B82FB-40DB-49F0-9280-066382D325A6}" presName="spacer" presStyleCnt="0"/>
      <dgm:spPr/>
    </dgm:pt>
    <dgm:pt modelId="{85017165-7E65-4215-AB35-FAC97BBD74E1}" type="pres">
      <dgm:prSet presAssocID="{53786B4A-9E83-4BDE-9F2A-B5DA391EA71F}" presName="comp" presStyleCnt="0"/>
      <dgm:spPr/>
    </dgm:pt>
    <dgm:pt modelId="{6528CC62-0928-4EAC-ABA9-297BB4C7BBBC}" type="pres">
      <dgm:prSet presAssocID="{53786B4A-9E83-4BDE-9F2A-B5DA391EA71F}" presName="box" presStyleLbl="node1" presStyleIdx="1" presStyleCnt="3"/>
      <dgm:spPr/>
      <dgm:t>
        <a:bodyPr/>
        <a:lstStyle/>
        <a:p>
          <a:endParaRPr lang="en-US"/>
        </a:p>
      </dgm:t>
    </dgm:pt>
    <dgm:pt modelId="{A1F940A5-D941-438C-B755-B39C370C08EB}" type="pres">
      <dgm:prSet presAssocID="{53786B4A-9E83-4BDE-9F2A-B5DA391EA71F}" presName="img"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11F405CB-7136-4E65-9CBD-8717E4C5DAC7}" type="pres">
      <dgm:prSet presAssocID="{53786B4A-9E83-4BDE-9F2A-B5DA391EA71F}" presName="text" presStyleLbl="node1" presStyleIdx="1" presStyleCnt="3">
        <dgm:presLayoutVars>
          <dgm:bulletEnabled val="1"/>
        </dgm:presLayoutVars>
      </dgm:prSet>
      <dgm:spPr/>
      <dgm:t>
        <a:bodyPr/>
        <a:lstStyle/>
        <a:p>
          <a:endParaRPr lang="en-US"/>
        </a:p>
      </dgm:t>
    </dgm:pt>
    <dgm:pt modelId="{639CB83F-3E55-466A-B1B5-54402CD6CC25}" type="pres">
      <dgm:prSet presAssocID="{E29BC573-CEF6-4D4A-BDFF-DCE1751755A6}" presName="spacer" presStyleCnt="0"/>
      <dgm:spPr/>
    </dgm:pt>
    <dgm:pt modelId="{611CE400-9395-4CFE-B08B-FF7EC2E18214}" type="pres">
      <dgm:prSet presAssocID="{89955268-423F-4E3C-B25F-D305CE539821}" presName="comp" presStyleCnt="0"/>
      <dgm:spPr/>
    </dgm:pt>
    <dgm:pt modelId="{24CBFCB4-A414-4C50-8852-E291A7CDB9D8}" type="pres">
      <dgm:prSet presAssocID="{89955268-423F-4E3C-B25F-D305CE539821}" presName="box" presStyleLbl="node1" presStyleIdx="2" presStyleCnt="3"/>
      <dgm:spPr/>
      <dgm:t>
        <a:bodyPr/>
        <a:lstStyle/>
        <a:p>
          <a:endParaRPr lang="en-US"/>
        </a:p>
      </dgm:t>
    </dgm:pt>
    <dgm:pt modelId="{1308B118-6E24-4E02-B78B-B6620C27F9A1}" type="pres">
      <dgm:prSet presAssocID="{89955268-423F-4E3C-B25F-D305CE539821}" presName="img"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 modelId="{FD137B31-6C30-4B83-B4D6-6EFA8DBFCD38}" type="pres">
      <dgm:prSet presAssocID="{89955268-423F-4E3C-B25F-D305CE539821}" presName="text" presStyleLbl="node1" presStyleIdx="2" presStyleCnt="3">
        <dgm:presLayoutVars>
          <dgm:bulletEnabled val="1"/>
        </dgm:presLayoutVars>
      </dgm:prSet>
      <dgm:spPr/>
      <dgm:t>
        <a:bodyPr/>
        <a:lstStyle/>
        <a:p>
          <a:endParaRPr lang="en-US"/>
        </a:p>
      </dgm:t>
    </dgm:pt>
  </dgm:ptLst>
  <dgm:cxnLst>
    <dgm:cxn modelId="{78B00DC4-CB51-4230-B8C5-3FD578252A2E}" srcId="{C305F650-0A93-4E7C-916D-B4F140A318AE}" destId="{6FE97BB4-5CCA-4B90-88FE-1D9697258C9D}" srcOrd="0" destOrd="0" parTransId="{EFBBDEAD-8B97-45B8-9CCA-EF19EE158F38}" sibTransId="{F21F584A-D2A0-40A8-B71B-A5B373C248F1}"/>
    <dgm:cxn modelId="{28AF1BC0-F1C2-4AC3-A157-F4D94F4909A3}" srcId="{50CAAC68-A73E-40AB-9F57-BE9B4BD1E5BB}" destId="{89955268-423F-4E3C-B25F-D305CE539821}" srcOrd="2" destOrd="0" parTransId="{59F4F20A-806A-4DFB-BEBA-FF3EF6829A21}" sibTransId="{6DAC6AB8-D5DF-4B71-8F55-B45DBDD41786}"/>
    <dgm:cxn modelId="{FF31B510-4F1F-4AA7-9239-850E23E9CED4}" type="presOf" srcId="{EA140F31-5C1F-472E-9853-37BCDC9D1B23}" destId="{76C9B3A8-6E83-457A-989F-7B177138DFC0}" srcOrd="1" destOrd="3" presId="urn:microsoft.com/office/officeart/2005/8/layout/vList4#6"/>
    <dgm:cxn modelId="{E2942254-B838-4E36-853A-48C27334EC2F}" srcId="{50CAAC68-A73E-40AB-9F57-BE9B4BD1E5BB}" destId="{C305F650-0A93-4E7C-916D-B4F140A318AE}" srcOrd="0" destOrd="0" parTransId="{8717AA90-A3AB-43FC-84D3-72531BFF6D53}" sibTransId="{824B82FB-40DB-49F0-9280-066382D325A6}"/>
    <dgm:cxn modelId="{72BEC19B-C3B1-477D-B541-6411920EC3E5}" type="presOf" srcId="{6FE97BB4-5CCA-4B90-88FE-1D9697258C9D}" destId="{76C9B3A8-6E83-457A-989F-7B177138DFC0}" srcOrd="1" destOrd="1" presId="urn:microsoft.com/office/officeart/2005/8/layout/vList4#6"/>
    <dgm:cxn modelId="{8B24171E-5480-4841-9055-0333B01CC3C8}" srcId="{C305F650-0A93-4E7C-916D-B4F140A318AE}" destId="{EA140F31-5C1F-472E-9853-37BCDC9D1B23}" srcOrd="2" destOrd="0" parTransId="{B4035D50-575B-4950-ACF8-69D17B1A8A58}" sibTransId="{7DE244D1-DF3E-4844-AE20-F7ECC2D917AE}"/>
    <dgm:cxn modelId="{51C98E0C-44AA-46DA-BFE1-07B34060766A}" type="presOf" srcId="{53786B4A-9E83-4BDE-9F2A-B5DA391EA71F}" destId="{6528CC62-0928-4EAC-ABA9-297BB4C7BBBC}" srcOrd="0" destOrd="0" presId="urn:microsoft.com/office/officeart/2005/8/layout/vList4#6"/>
    <dgm:cxn modelId="{17C1AD9F-41B4-4615-819F-1214792B6087}" type="presOf" srcId="{53786B4A-9E83-4BDE-9F2A-B5DA391EA71F}" destId="{11F405CB-7136-4E65-9CBD-8717E4C5DAC7}" srcOrd="1" destOrd="0" presId="urn:microsoft.com/office/officeart/2005/8/layout/vList4#6"/>
    <dgm:cxn modelId="{8B38664B-A1E2-4187-98D0-F3AB54B9CCFC}" type="presOf" srcId="{D2113F7F-156D-4689-88B9-4AEF599CDFA8}" destId="{FD137B31-6C30-4B83-B4D6-6EFA8DBFCD38}" srcOrd="1" destOrd="3" presId="urn:microsoft.com/office/officeart/2005/8/layout/vList4#6"/>
    <dgm:cxn modelId="{B9162137-9579-4FC2-9CB3-D6744D3D830D}" srcId="{89955268-423F-4E3C-B25F-D305CE539821}" destId="{D2D513D0-A304-487C-8B4B-739F10BF8AB0}" srcOrd="0" destOrd="0" parTransId="{C86CEBC4-95A3-4907-AEB5-BEA426208D9A}" sibTransId="{4FCFADCB-4168-4F91-B68B-1F52E48205EF}"/>
    <dgm:cxn modelId="{25226146-AB8F-4C19-868A-F0E60BD72A3B}" type="presOf" srcId="{CC9CBCA5-9724-4C2C-A177-FD8E428D2FF2}" destId="{11F405CB-7136-4E65-9CBD-8717E4C5DAC7}" srcOrd="1" destOrd="1" presId="urn:microsoft.com/office/officeart/2005/8/layout/vList4#6"/>
    <dgm:cxn modelId="{5B360064-6F91-43E7-8404-343FD3A476E2}" type="presOf" srcId="{6FE97BB4-5CCA-4B90-88FE-1D9697258C9D}" destId="{F7D38F0D-E8EC-464E-986D-A0DE145C57D4}" srcOrd="0" destOrd="1" presId="urn:microsoft.com/office/officeart/2005/8/layout/vList4#6"/>
    <dgm:cxn modelId="{384B7289-8F3F-4E34-803F-1FD7A464D23B}" type="presOf" srcId="{D2D513D0-A304-487C-8B4B-739F10BF8AB0}" destId="{24CBFCB4-A414-4C50-8852-E291A7CDB9D8}" srcOrd="0" destOrd="1" presId="urn:microsoft.com/office/officeart/2005/8/layout/vList4#6"/>
    <dgm:cxn modelId="{29957B53-03A5-45BC-91E0-8F5EF2449ADB}" srcId="{50CAAC68-A73E-40AB-9F57-BE9B4BD1E5BB}" destId="{53786B4A-9E83-4BDE-9F2A-B5DA391EA71F}" srcOrd="1" destOrd="0" parTransId="{7CA9C85B-C0BE-4553-AC8A-35B81E4EA07A}" sibTransId="{E29BC573-CEF6-4D4A-BDFF-DCE1751755A6}"/>
    <dgm:cxn modelId="{2049DBFA-D5DC-4629-AED2-18B7A042B19B}" srcId="{89955268-423F-4E3C-B25F-D305CE539821}" destId="{D2113F7F-156D-4689-88B9-4AEF599CDFA8}" srcOrd="2" destOrd="0" parTransId="{BF927E45-B5A3-461E-BAE1-2E5DADCC3CD9}" sibTransId="{D03E8EE1-49B1-49D0-8FA3-07226CDE3D1A}"/>
    <dgm:cxn modelId="{09B5729E-F3F1-49F9-987A-F72309A85BD3}" type="presOf" srcId="{50CAAC68-A73E-40AB-9F57-BE9B4BD1E5BB}" destId="{2A2D80B6-77CB-4AD6-A84C-BC657E22F189}" srcOrd="0" destOrd="0" presId="urn:microsoft.com/office/officeart/2005/8/layout/vList4#6"/>
    <dgm:cxn modelId="{EDF4B769-41BE-4D0B-995E-7CF302BE202B}" type="presOf" srcId="{89955268-423F-4E3C-B25F-D305CE539821}" destId="{24CBFCB4-A414-4C50-8852-E291A7CDB9D8}" srcOrd="0" destOrd="0" presId="urn:microsoft.com/office/officeart/2005/8/layout/vList4#6"/>
    <dgm:cxn modelId="{D6A8C82C-32F3-4D1E-9CAC-7260CF65684E}" type="presOf" srcId="{CC9CBCA5-9724-4C2C-A177-FD8E428D2FF2}" destId="{6528CC62-0928-4EAC-ABA9-297BB4C7BBBC}" srcOrd="0" destOrd="1" presId="urn:microsoft.com/office/officeart/2005/8/layout/vList4#6"/>
    <dgm:cxn modelId="{747C9B7B-BED1-41F0-9400-AB5101278860}" type="presOf" srcId="{B371018B-8034-4231-AB02-6C53FCFC624A}" destId="{F7D38F0D-E8EC-464E-986D-A0DE145C57D4}" srcOrd="0" destOrd="2" presId="urn:microsoft.com/office/officeart/2005/8/layout/vList4#6"/>
    <dgm:cxn modelId="{294BD78C-3E20-42A8-A096-369E97213C0B}" type="presOf" srcId="{EA140F31-5C1F-472E-9853-37BCDC9D1B23}" destId="{F7D38F0D-E8EC-464E-986D-A0DE145C57D4}" srcOrd="0" destOrd="3" presId="urn:microsoft.com/office/officeart/2005/8/layout/vList4#6"/>
    <dgm:cxn modelId="{1F6E7EAE-6F9D-4786-8B27-0868E0C21CA7}" srcId="{53786B4A-9E83-4BDE-9F2A-B5DA391EA71F}" destId="{9C6E6747-4C28-41BE-BBB0-D53D3DE2DC1C}" srcOrd="1" destOrd="0" parTransId="{2B3DF83B-BB39-418C-BB75-3FAE42AF42DE}" sibTransId="{AE6B3619-26E5-44DD-8FA9-202B34FADA76}"/>
    <dgm:cxn modelId="{4A923BF1-CE7D-45FA-9495-A7A723EB1FE2}" type="presOf" srcId="{D2D513D0-A304-487C-8B4B-739F10BF8AB0}" destId="{FD137B31-6C30-4B83-B4D6-6EFA8DBFCD38}" srcOrd="1" destOrd="1" presId="urn:microsoft.com/office/officeart/2005/8/layout/vList4#6"/>
    <dgm:cxn modelId="{BAFE0F10-E3AD-4556-9D31-B9DB19B764C0}" type="presOf" srcId="{89955268-423F-4E3C-B25F-D305CE539821}" destId="{FD137B31-6C30-4B83-B4D6-6EFA8DBFCD38}" srcOrd="1" destOrd="0" presId="urn:microsoft.com/office/officeart/2005/8/layout/vList4#6"/>
    <dgm:cxn modelId="{FB7F923B-010B-4DBA-9B69-86129707CD2B}" srcId="{53786B4A-9E83-4BDE-9F2A-B5DA391EA71F}" destId="{CC9CBCA5-9724-4C2C-A177-FD8E428D2FF2}" srcOrd="0" destOrd="0" parTransId="{1939AD30-2339-44C8-9E5B-7DB7FEA40BB4}" sibTransId="{D5D57F3E-339C-4C06-B16B-C270BECFEF47}"/>
    <dgm:cxn modelId="{317CCF7D-FD2B-4368-B738-E88295D6780E}" type="presOf" srcId="{6F1DF418-63BF-47E8-BB09-5E60ADE51CE4}" destId="{24CBFCB4-A414-4C50-8852-E291A7CDB9D8}" srcOrd="0" destOrd="2" presId="urn:microsoft.com/office/officeart/2005/8/layout/vList4#6"/>
    <dgm:cxn modelId="{506542B8-5FAE-403F-B7FC-213AFEE17BD8}" type="presOf" srcId="{C305F650-0A93-4E7C-916D-B4F140A318AE}" destId="{F7D38F0D-E8EC-464E-986D-A0DE145C57D4}" srcOrd="0" destOrd="0" presId="urn:microsoft.com/office/officeart/2005/8/layout/vList4#6"/>
    <dgm:cxn modelId="{C5927C18-CBB9-4489-9638-99872EE4107B}" type="presOf" srcId="{C305F650-0A93-4E7C-916D-B4F140A318AE}" destId="{76C9B3A8-6E83-457A-989F-7B177138DFC0}" srcOrd="1" destOrd="0" presId="urn:microsoft.com/office/officeart/2005/8/layout/vList4#6"/>
    <dgm:cxn modelId="{171AE333-78CA-48E6-99C9-B1BFCF5DBA55}" type="presOf" srcId="{D2113F7F-156D-4689-88B9-4AEF599CDFA8}" destId="{24CBFCB4-A414-4C50-8852-E291A7CDB9D8}" srcOrd="0" destOrd="3" presId="urn:microsoft.com/office/officeart/2005/8/layout/vList4#6"/>
    <dgm:cxn modelId="{A1A866FC-C4DA-4BA1-A87C-95757A3AA3F5}" type="presOf" srcId="{B371018B-8034-4231-AB02-6C53FCFC624A}" destId="{76C9B3A8-6E83-457A-989F-7B177138DFC0}" srcOrd="1" destOrd="2" presId="urn:microsoft.com/office/officeart/2005/8/layout/vList4#6"/>
    <dgm:cxn modelId="{E3AF119B-91B0-4057-8DDD-D37341FD1F74}" srcId="{89955268-423F-4E3C-B25F-D305CE539821}" destId="{6F1DF418-63BF-47E8-BB09-5E60ADE51CE4}" srcOrd="1" destOrd="0" parTransId="{8859E2AF-97A9-4737-A10D-335D4F5A7831}" sibTransId="{CA1404CE-1545-44E2-B281-763AAAE6792B}"/>
    <dgm:cxn modelId="{61A0606B-D6B0-4C72-806D-53F44027BECB}" type="presOf" srcId="{6F1DF418-63BF-47E8-BB09-5E60ADE51CE4}" destId="{FD137B31-6C30-4B83-B4D6-6EFA8DBFCD38}" srcOrd="1" destOrd="2" presId="urn:microsoft.com/office/officeart/2005/8/layout/vList4#6"/>
    <dgm:cxn modelId="{02FB730B-4446-42DA-8F8F-BC1FAAE56D24}" type="presOf" srcId="{9C6E6747-4C28-41BE-BBB0-D53D3DE2DC1C}" destId="{11F405CB-7136-4E65-9CBD-8717E4C5DAC7}" srcOrd="1" destOrd="2" presId="urn:microsoft.com/office/officeart/2005/8/layout/vList4#6"/>
    <dgm:cxn modelId="{0D3DDCFD-4EF8-4A69-92BE-8545C50AEBDF}" type="presOf" srcId="{9C6E6747-4C28-41BE-BBB0-D53D3DE2DC1C}" destId="{6528CC62-0928-4EAC-ABA9-297BB4C7BBBC}" srcOrd="0" destOrd="2" presId="urn:microsoft.com/office/officeart/2005/8/layout/vList4#6"/>
    <dgm:cxn modelId="{DE9D0526-2EA3-4A59-A66C-70F982956547}" srcId="{C305F650-0A93-4E7C-916D-B4F140A318AE}" destId="{B371018B-8034-4231-AB02-6C53FCFC624A}" srcOrd="1" destOrd="0" parTransId="{FCA990FB-8F79-4C4B-ADAD-4006F7D9A9B2}" sibTransId="{ECBD3F68-E3FC-4BAC-A7FB-573120A1F582}"/>
    <dgm:cxn modelId="{B55E1FB3-0EAC-4FCE-AE07-600E6BC04593}" type="presParOf" srcId="{2A2D80B6-77CB-4AD6-A84C-BC657E22F189}" destId="{15EEE8EA-4E72-4405-95E8-2F572F4DE62B}" srcOrd="0" destOrd="0" presId="urn:microsoft.com/office/officeart/2005/8/layout/vList4#6"/>
    <dgm:cxn modelId="{3BF2BDCC-F5C8-4AC0-8FCF-2FF1C9A88FAF}" type="presParOf" srcId="{15EEE8EA-4E72-4405-95E8-2F572F4DE62B}" destId="{F7D38F0D-E8EC-464E-986D-A0DE145C57D4}" srcOrd="0" destOrd="0" presId="urn:microsoft.com/office/officeart/2005/8/layout/vList4#6"/>
    <dgm:cxn modelId="{2D9A5282-C51D-45D8-A3E8-478812876AFB}" type="presParOf" srcId="{15EEE8EA-4E72-4405-95E8-2F572F4DE62B}" destId="{B97F94C8-334E-425E-B234-F531787EEC89}" srcOrd="1" destOrd="0" presId="urn:microsoft.com/office/officeart/2005/8/layout/vList4#6"/>
    <dgm:cxn modelId="{B49BCEB5-1104-4B15-A34D-DC6B5D5A7C6C}" type="presParOf" srcId="{15EEE8EA-4E72-4405-95E8-2F572F4DE62B}" destId="{76C9B3A8-6E83-457A-989F-7B177138DFC0}" srcOrd="2" destOrd="0" presId="urn:microsoft.com/office/officeart/2005/8/layout/vList4#6"/>
    <dgm:cxn modelId="{D8FCE1E6-BE88-4BE4-811F-72FB6CDF90C8}" type="presParOf" srcId="{2A2D80B6-77CB-4AD6-A84C-BC657E22F189}" destId="{1120F48D-060C-4F73-B6DB-634A3F7D5EE0}" srcOrd="1" destOrd="0" presId="urn:microsoft.com/office/officeart/2005/8/layout/vList4#6"/>
    <dgm:cxn modelId="{58FB1F38-AF6D-4675-8E08-32D0F02DC6F4}" type="presParOf" srcId="{2A2D80B6-77CB-4AD6-A84C-BC657E22F189}" destId="{85017165-7E65-4215-AB35-FAC97BBD74E1}" srcOrd="2" destOrd="0" presId="urn:microsoft.com/office/officeart/2005/8/layout/vList4#6"/>
    <dgm:cxn modelId="{F9479C10-E159-4252-B6EF-151CBF6B221D}" type="presParOf" srcId="{85017165-7E65-4215-AB35-FAC97BBD74E1}" destId="{6528CC62-0928-4EAC-ABA9-297BB4C7BBBC}" srcOrd="0" destOrd="0" presId="urn:microsoft.com/office/officeart/2005/8/layout/vList4#6"/>
    <dgm:cxn modelId="{C83FD544-F959-4392-8B91-43DF780DB5E2}" type="presParOf" srcId="{85017165-7E65-4215-AB35-FAC97BBD74E1}" destId="{A1F940A5-D941-438C-B755-B39C370C08EB}" srcOrd="1" destOrd="0" presId="urn:microsoft.com/office/officeart/2005/8/layout/vList4#6"/>
    <dgm:cxn modelId="{E5575DD8-67CE-4970-B3C1-7AAEF8DDE859}" type="presParOf" srcId="{85017165-7E65-4215-AB35-FAC97BBD74E1}" destId="{11F405CB-7136-4E65-9CBD-8717E4C5DAC7}" srcOrd="2" destOrd="0" presId="urn:microsoft.com/office/officeart/2005/8/layout/vList4#6"/>
    <dgm:cxn modelId="{3D0821B1-8D9A-43B3-A26B-F910B25A18AD}" type="presParOf" srcId="{2A2D80B6-77CB-4AD6-A84C-BC657E22F189}" destId="{639CB83F-3E55-466A-B1B5-54402CD6CC25}" srcOrd="3" destOrd="0" presId="urn:microsoft.com/office/officeart/2005/8/layout/vList4#6"/>
    <dgm:cxn modelId="{586C3253-5A68-46B4-A1E7-ECD6B1F66BAD}" type="presParOf" srcId="{2A2D80B6-77CB-4AD6-A84C-BC657E22F189}" destId="{611CE400-9395-4CFE-B08B-FF7EC2E18214}" srcOrd="4" destOrd="0" presId="urn:microsoft.com/office/officeart/2005/8/layout/vList4#6"/>
    <dgm:cxn modelId="{5E3F1D71-67AA-4BDA-81EA-6A9AD3BBEBD2}" type="presParOf" srcId="{611CE400-9395-4CFE-B08B-FF7EC2E18214}" destId="{24CBFCB4-A414-4C50-8852-E291A7CDB9D8}" srcOrd="0" destOrd="0" presId="urn:microsoft.com/office/officeart/2005/8/layout/vList4#6"/>
    <dgm:cxn modelId="{30875845-5BDB-4EBE-8F02-67B56E12F696}" type="presParOf" srcId="{611CE400-9395-4CFE-B08B-FF7EC2E18214}" destId="{1308B118-6E24-4E02-B78B-B6620C27F9A1}" srcOrd="1" destOrd="0" presId="urn:microsoft.com/office/officeart/2005/8/layout/vList4#6"/>
    <dgm:cxn modelId="{720021CD-DBC9-4215-BB2D-F6E60F30CA04}" type="presParOf" srcId="{611CE400-9395-4CFE-B08B-FF7EC2E18214}" destId="{FD137B31-6C30-4B83-B4D6-6EFA8DBFCD38}" srcOrd="2" destOrd="0" presId="urn:microsoft.com/office/officeart/2005/8/layout/vList4#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6BEE121-6589-4152-91C1-41FAC5B2CABF}" type="doc">
      <dgm:prSet loTypeId="urn:microsoft.com/office/officeart/2005/8/layout/vList4#7" loCatId="list" qsTypeId="urn:microsoft.com/office/officeart/2005/8/quickstyle/simple1" qsCatId="simple" csTypeId="urn:microsoft.com/office/officeart/2005/8/colors/accent2_2" csCatId="accent2" phldr="1"/>
      <dgm:spPr/>
      <dgm:t>
        <a:bodyPr/>
        <a:lstStyle/>
        <a:p>
          <a:endParaRPr lang="en-US"/>
        </a:p>
      </dgm:t>
    </dgm:pt>
    <dgm:pt modelId="{99AF5625-A5E4-4A92-A264-F47ECA0D7BCB}">
      <dgm:prSet phldrT="[Text]"/>
      <dgm:spPr/>
      <dgm:t>
        <a:bodyPr/>
        <a:lstStyle/>
        <a:p>
          <a:r>
            <a:rPr lang="en-US" dirty="0" smtClean="0">
              <a:latin typeface="Franklin Gothic Medium Cond" panose="020B0606030402020204" pitchFamily="34" charset="0"/>
            </a:rPr>
            <a:t>Sch. 1 to 4</a:t>
          </a:r>
          <a:endParaRPr lang="en-US" dirty="0">
            <a:latin typeface="Franklin Gothic Medium Cond" panose="020B0606030402020204" pitchFamily="34" charset="0"/>
          </a:endParaRPr>
        </a:p>
      </dgm:t>
    </dgm:pt>
    <dgm:pt modelId="{C0306CA2-67DD-4F23-9479-0092926ADEAA}" type="parTrans" cxnId="{EF003AFD-3D39-44B9-85F4-B7D83092C1F6}">
      <dgm:prSet/>
      <dgm:spPr/>
      <dgm:t>
        <a:bodyPr/>
        <a:lstStyle/>
        <a:p>
          <a:endParaRPr lang="en-US"/>
        </a:p>
      </dgm:t>
    </dgm:pt>
    <dgm:pt modelId="{37FF739C-988B-4172-9224-4D94EDA01E4D}" type="sibTrans" cxnId="{EF003AFD-3D39-44B9-85F4-B7D83092C1F6}">
      <dgm:prSet/>
      <dgm:spPr/>
      <dgm:t>
        <a:bodyPr/>
        <a:lstStyle/>
        <a:p>
          <a:endParaRPr lang="en-US"/>
        </a:p>
      </dgm:t>
    </dgm:pt>
    <dgm:pt modelId="{5A72875B-647F-4DB7-B149-16A669F3F44B}">
      <dgm:prSet phldrT="[Text]"/>
      <dgm:spPr/>
      <dgm:t>
        <a:bodyPr/>
        <a:lstStyle/>
        <a:p>
          <a:r>
            <a:rPr lang="en-US" dirty="0" smtClean="0">
              <a:latin typeface="Franklin Gothic Medium Cond" panose="020B0606030402020204" pitchFamily="34" charset="0"/>
            </a:rPr>
            <a:t>Protected species</a:t>
          </a:r>
          <a:endParaRPr lang="en-US" dirty="0">
            <a:latin typeface="Franklin Gothic Medium Cond" panose="020B0606030402020204" pitchFamily="34" charset="0"/>
          </a:endParaRPr>
        </a:p>
      </dgm:t>
    </dgm:pt>
    <dgm:pt modelId="{9038A759-715E-4318-96B5-30D2DE9C4E17}" type="parTrans" cxnId="{79168475-95B1-4FFF-AA0D-4A6C545DE3FF}">
      <dgm:prSet/>
      <dgm:spPr/>
      <dgm:t>
        <a:bodyPr/>
        <a:lstStyle/>
        <a:p>
          <a:endParaRPr lang="en-US"/>
        </a:p>
      </dgm:t>
    </dgm:pt>
    <dgm:pt modelId="{92D10E08-1B1B-4377-B520-39FE2C052687}" type="sibTrans" cxnId="{79168475-95B1-4FFF-AA0D-4A6C545DE3FF}">
      <dgm:prSet/>
      <dgm:spPr/>
      <dgm:t>
        <a:bodyPr/>
        <a:lstStyle/>
        <a:p>
          <a:endParaRPr lang="en-US"/>
        </a:p>
      </dgm:t>
    </dgm:pt>
    <dgm:pt modelId="{7F6E526A-487E-48C5-8A76-C6468642DCD8}">
      <dgm:prSet phldrT="[Text]"/>
      <dgm:spPr/>
      <dgm:t>
        <a:bodyPr/>
        <a:lstStyle/>
        <a:p>
          <a:r>
            <a:rPr lang="en-US" dirty="0" smtClean="0">
              <a:latin typeface="Franklin Gothic Medium Cond" panose="020B0606030402020204" pitchFamily="34" charset="0"/>
            </a:rPr>
            <a:t>5</a:t>
          </a:r>
          <a:endParaRPr lang="en-US" dirty="0">
            <a:latin typeface="Franklin Gothic Medium Cond" panose="020B0606030402020204" pitchFamily="34" charset="0"/>
          </a:endParaRPr>
        </a:p>
      </dgm:t>
    </dgm:pt>
    <dgm:pt modelId="{61708D05-A1E7-43E9-BE56-E1C89A4FE1F2}" type="parTrans" cxnId="{9AF02987-581B-4859-9D91-A52BABB563AD}">
      <dgm:prSet/>
      <dgm:spPr/>
      <dgm:t>
        <a:bodyPr/>
        <a:lstStyle/>
        <a:p>
          <a:endParaRPr lang="en-US"/>
        </a:p>
      </dgm:t>
    </dgm:pt>
    <dgm:pt modelId="{D73565A5-60DD-4B05-AD22-175F88A62521}" type="sibTrans" cxnId="{9AF02987-581B-4859-9D91-A52BABB563AD}">
      <dgm:prSet/>
      <dgm:spPr/>
      <dgm:t>
        <a:bodyPr/>
        <a:lstStyle/>
        <a:p>
          <a:endParaRPr lang="en-US"/>
        </a:p>
      </dgm:t>
    </dgm:pt>
    <dgm:pt modelId="{516EB7EA-C3A8-4CF4-B455-964776831C55}">
      <dgm:prSet phldrT="[Text]"/>
      <dgm:spPr/>
      <dgm:t>
        <a:bodyPr/>
        <a:lstStyle/>
        <a:p>
          <a:r>
            <a:rPr lang="en-US" dirty="0" err="1" smtClean="0">
              <a:latin typeface="Franklin Gothic Medium Cond" panose="020B0606030402020204" pitchFamily="34" charset="0"/>
            </a:rPr>
            <a:t>Vermins</a:t>
          </a:r>
          <a:r>
            <a:rPr lang="en-US" dirty="0" smtClean="0">
              <a:latin typeface="Franklin Gothic Medium Cond" panose="020B0606030402020204" pitchFamily="34" charset="0"/>
            </a:rPr>
            <a:t> &amp; pests: crow, </a:t>
          </a:r>
          <a:r>
            <a:rPr lang="en-US" dirty="0" err="1" smtClean="0">
              <a:latin typeface="Franklin Gothic Medium Cond" panose="020B0606030402020204" pitchFamily="34" charset="0"/>
            </a:rPr>
            <a:t>fruitbat</a:t>
          </a:r>
          <a:r>
            <a:rPr lang="en-US" dirty="0" smtClean="0">
              <a:latin typeface="Franklin Gothic Medium Cond" panose="020B0606030402020204" pitchFamily="34" charset="0"/>
            </a:rPr>
            <a:t>, mice, rats (large size, small ears)</a:t>
          </a:r>
          <a:endParaRPr lang="en-US" dirty="0">
            <a:latin typeface="Franklin Gothic Medium Cond" panose="020B0606030402020204" pitchFamily="34" charset="0"/>
          </a:endParaRPr>
        </a:p>
      </dgm:t>
    </dgm:pt>
    <dgm:pt modelId="{7CDF632B-2BEF-466F-8178-7316BA804148}" type="parTrans" cxnId="{A995806D-56D2-4E5B-A261-D2C8B14126DF}">
      <dgm:prSet/>
      <dgm:spPr/>
      <dgm:t>
        <a:bodyPr/>
        <a:lstStyle/>
        <a:p>
          <a:endParaRPr lang="en-US"/>
        </a:p>
      </dgm:t>
    </dgm:pt>
    <dgm:pt modelId="{CD385EDE-EA68-408E-AA80-AAFA782F8CC9}" type="sibTrans" cxnId="{A995806D-56D2-4E5B-A261-D2C8B14126DF}">
      <dgm:prSet/>
      <dgm:spPr/>
      <dgm:t>
        <a:bodyPr/>
        <a:lstStyle/>
        <a:p>
          <a:endParaRPr lang="en-US"/>
        </a:p>
      </dgm:t>
    </dgm:pt>
    <dgm:pt modelId="{A684BC4F-9013-4494-AE36-6CDAF7206A07}">
      <dgm:prSet phldrT="[Text]"/>
      <dgm:spPr/>
      <dgm:t>
        <a:bodyPr/>
        <a:lstStyle/>
        <a:p>
          <a:r>
            <a:rPr lang="en-US" dirty="0" smtClean="0">
              <a:latin typeface="Franklin Gothic Medium Cond" panose="020B0606030402020204" pitchFamily="34" charset="0"/>
            </a:rPr>
            <a:t>6</a:t>
          </a:r>
          <a:endParaRPr lang="en-US" dirty="0">
            <a:latin typeface="Franklin Gothic Medium Cond" panose="020B0606030402020204" pitchFamily="34" charset="0"/>
          </a:endParaRPr>
        </a:p>
      </dgm:t>
    </dgm:pt>
    <dgm:pt modelId="{09B4B4DE-D81E-4302-A7DD-80E34D0076BE}" type="parTrans" cxnId="{21166E9A-2FD6-4291-815F-0461630327D4}">
      <dgm:prSet/>
      <dgm:spPr/>
      <dgm:t>
        <a:bodyPr/>
        <a:lstStyle/>
        <a:p>
          <a:endParaRPr lang="en-US"/>
        </a:p>
      </dgm:t>
    </dgm:pt>
    <dgm:pt modelId="{569C8B5E-F93A-4AD3-90D9-E9B842FFC034}" type="sibTrans" cxnId="{21166E9A-2FD6-4291-815F-0461630327D4}">
      <dgm:prSet/>
      <dgm:spPr/>
      <dgm:t>
        <a:bodyPr/>
        <a:lstStyle/>
        <a:p>
          <a:endParaRPr lang="en-US"/>
        </a:p>
      </dgm:t>
    </dgm:pt>
    <dgm:pt modelId="{1F9AAB32-787A-4DEB-8B05-EF796463025A}">
      <dgm:prSet phldrT="[Text]"/>
      <dgm:spPr/>
      <dgm:t>
        <a:bodyPr/>
        <a:lstStyle/>
        <a:p>
          <a:r>
            <a:rPr lang="en-US" dirty="0" smtClean="0">
              <a:latin typeface="Franklin Gothic Medium Cond" panose="020B0606030402020204" pitchFamily="34" charset="0"/>
            </a:rPr>
            <a:t>Plant species</a:t>
          </a:r>
          <a:endParaRPr lang="en-US" dirty="0">
            <a:latin typeface="Franklin Gothic Medium Cond" panose="020B0606030402020204" pitchFamily="34" charset="0"/>
          </a:endParaRPr>
        </a:p>
      </dgm:t>
    </dgm:pt>
    <dgm:pt modelId="{2F1AFD13-8D19-412E-8E82-345369BFF4FE}" type="parTrans" cxnId="{80B2FD48-9BCD-458D-BB7A-CC6FB56034F6}">
      <dgm:prSet/>
      <dgm:spPr/>
      <dgm:t>
        <a:bodyPr/>
        <a:lstStyle/>
        <a:p>
          <a:endParaRPr lang="en-US"/>
        </a:p>
      </dgm:t>
    </dgm:pt>
    <dgm:pt modelId="{369EF6D5-D048-425E-8B30-F78E8576858A}" type="sibTrans" cxnId="{80B2FD48-9BCD-458D-BB7A-CC6FB56034F6}">
      <dgm:prSet/>
      <dgm:spPr/>
      <dgm:t>
        <a:bodyPr/>
        <a:lstStyle/>
        <a:p>
          <a:endParaRPr lang="en-US"/>
        </a:p>
      </dgm:t>
    </dgm:pt>
    <dgm:pt modelId="{709999F5-12CD-4285-AF2F-895EDDC3D9B9}">
      <dgm:prSet phldrT="[Text]"/>
      <dgm:spPr/>
      <dgm:t>
        <a:bodyPr/>
        <a:lstStyle/>
        <a:p>
          <a:r>
            <a:rPr lang="en-US" dirty="0" smtClean="0">
              <a:latin typeface="Franklin Gothic Medium Cond" panose="020B0606030402020204" pitchFamily="34" charset="0"/>
            </a:rPr>
            <a:t>TSR: update</a:t>
          </a:r>
          <a:endParaRPr lang="en-US" dirty="0">
            <a:latin typeface="Franklin Gothic Medium Cond" panose="020B0606030402020204" pitchFamily="34" charset="0"/>
          </a:endParaRPr>
        </a:p>
      </dgm:t>
    </dgm:pt>
    <dgm:pt modelId="{C4F5EEA9-F788-4A88-BC93-62CE6EAD93CB}" type="parTrans" cxnId="{41A3F255-152D-4287-A268-9329F5A85D93}">
      <dgm:prSet/>
      <dgm:spPr/>
      <dgm:t>
        <a:bodyPr/>
        <a:lstStyle/>
        <a:p>
          <a:endParaRPr lang="en-US"/>
        </a:p>
      </dgm:t>
    </dgm:pt>
    <dgm:pt modelId="{54300D93-361E-4EF1-ADAE-453537A8047E}" type="sibTrans" cxnId="{41A3F255-152D-4287-A268-9329F5A85D93}">
      <dgm:prSet/>
      <dgm:spPr/>
      <dgm:t>
        <a:bodyPr/>
        <a:lstStyle/>
        <a:p>
          <a:endParaRPr lang="en-US"/>
        </a:p>
      </dgm:t>
    </dgm:pt>
    <dgm:pt modelId="{A98F0606-62F9-40B4-B44C-167938665E85}">
      <dgm:prSet phldrT="[Text]"/>
      <dgm:spPr/>
      <dgm:t>
        <a:bodyPr/>
        <a:lstStyle/>
        <a:p>
          <a:r>
            <a:rPr lang="en-US" dirty="0" smtClean="0">
              <a:latin typeface="Franklin Gothic Medium Cond" panose="020B0606030402020204" pitchFamily="34" charset="0"/>
            </a:rPr>
            <a:t>Descending order of legal protection</a:t>
          </a:r>
          <a:endParaRPr lang="en-US" dirty="0">
            <a:latin typeface="Franklin Gothic Medium Cond" panose="020B0606030402020204" pitchFamily="34" charset="0"/>
          </a:endParaRPr>
        </a:p>
      </dgm:t>
    </dgm:pt>
    <dgm:pt modelId="{0659ACA7-D655-4591-A5E1-836E932349B4}" type="parTrans" cxnId="{EE788EF4-CFBD-4153-8BC7-B7088624EE1A}">
      <dgm:prSet/>
      <dgm:spPr/>
      <dgm:t>
        <a:bodyPr/>
        <a:lstStyle/>
        <a:p>
          <a:endParaRPr lang="en-US"/>
        </a:p>
      </dgm:t>
    </dgm:pt>
    <dgm:pt modelId="{A821A83F-F1CD-4CC4-A3A9-87FF6B62487E}" type="sibTrans" cxnId="{EE788EF4-CFBD-4153-8BC7-B7088624EE1A}">
      <dgm:prSet/>
      <dgm:spPr/>
      <dgm:t>
        <a:bodyPr/>
        <a:lstStyle/>
        <a:p>
          <a:endParaRPr lang="en-US"/>
        </a:p>
      </dgm:t>
    </dgm:pt>
    <dgm:pt modelId="{A5EC1DD3-B29E-4346-9BA4-6C1D182C4715}">
      <dgm:prSet phldrT="[Text]"/>
      <dgm:spPr/>
      <dgm:t>
        <a:bodyPr/>
        <a:lstStyle/>
        <a:p>
          <a:r>
            <a:rPr lang="en-US" dirty="0" smtClean="0">
              <a:latin typeface="Franklin Gothic Medium Cond" panose="020B0606030402020204" pitchFamily="34" charset="0"/>
            </a:rPr>
            <a:t>States want Nil </a:t>
          </a:r>
          <a:r>
            <a:rPr lang="en-US" dirty="0" err="1" smtClean="0">
              <a:latin typeface="Franklin Gothic Medium Cond" panose="020B0606030402020204" pitchFamily="34" charset="0"/>
            </a:rPr>
            <a:t>gai</a:t>
          </a:r>
          <a:r>
            <a:rPr lang="en-US" dirty="0" smtClean="0">
              <a:latin typeface="Franklin Gothic Medium Cond" panose="020B0606030402020204" pitchFamily="34" charset="0"/>
            </a:rPr>
            <a:t>, Monkeys </a:t>
          </a:r>
          <a:r>
            <a:rPr lang="en-US" dirty="0" err="1" smtClean="0">
              <a:latin typeface="Franklin Gothic Medium Cond" panose="020B0606030402020204" pitchFamily="34" charset="0"/>
            </a:rPr>
            <a:t>Wildboars</a:t>
          </a:r>
          <a:r>
            <a:rPr lang="en-US" dirty="0" smtClean="0">
              <a:latin typeface="Franklin Gothic Medium Cond" panose="020B0606030402020204" pitchFamily="34" charset="0"/>
            </a:rPr>
            <a:t> here</a:t>
          </a:r>
          <a:endParaRPr lang="en-US" dirty="0">
            <a:latin typeface="Franklin Gothic Medium Cond" panose="020B0606030402020204" pitchFamily="34" charset="0"/>
          </a:endParaRPr>
        </a:p>
      </dgm:t>
    </dgm:pt>
    <dgm:pt modelId="{C783CAD9-309B-4D8A-95E4-AEA29BA14F3B}" type="parTrans" cxnId="{F3F197A0-2F6C-4F1F-B206-970881AADD2B}">
      <dgm:prSet/>
      <dgm:spPr/>
      <dgm:t>
        <a:bodyPr/>
        <a:lstStyle/>
        <a:p>
          <a:endParaRPr lang="en-US"/>
        </a:p>
      </dgm:t>
    </dgm:pt>
    <dgm:pt modelId="{B85B061D-19E4-4EC8-B8BF-01AB3650ADCE}" type="sibTrans" cxnId="{F3F197A0-2F6C-4F1F-B206-970881AADD2B}">
      <dgm:prSet/>
      <dgm:spPr/>
      <dgm:t>
        <a:bodyPr/>
        <a:lstStyle/>
        <a:p>
          <a:endParaRPr lang="en-US"/>
        </a:p>
      </dgm:t>
    </dgm:pt>
    <dgm:pt modelId="{86FAB993-094A-4CBF-B432-791BB34A25B0}">
      <dgm:prSet phldrT="[Text]"/>
      <dgm:spPr/>
      <dgm:t>
        <a:bodyPr/>
        <a:lstStyle/>
        <a:p>
          <a:r>
            <a:rPr lang="en-US" dirty="0" smtClean="0">
              <a:latin typeface="Franklin Gothic Medium Cond" panose="020B0606030402020204" pitchFamily="34" charset="0"/>
            </a:rPr>
            <a:t>TSR: no need, you’ve have powers to take action for socio-eco. interest</a:t>
          </a:r>
          <a:endParaRPr lang="en-US" dirty="0">
            <a:latin typeface="Franklin Gothic Medium Cond" panose="020B0606030402020204" pitchFamily="34" charset="0"/>
          </a:endParaRPr>
        </a:p>
      </dgm:t>
    </dgm:pt>
    <dgm:pt modelId="{59CA41BB-6151-4B17-AC55-1317988EB28E}" type="parTrans" cxnId="{0883B6D2-D968-4CF6-95AE-4B66CA33BA6A}">
      <dgm:prSet/>
      <dgm:spPr/>
      <dgm:t>
        <a:bodyPr/>
        <a:lstStyle/>
        <a:p>
          <a:endParaRPr lang="en-US"/>
        </a:p>
      </dgm:t>
    </dgm:pt>
    <dgm:pt modelId="{846A31CF-8643-440D-9687-CC20B7D69B68}" type="sibTrans" cxnId="{0883B6D2-D968-4CF6-95AE-4B66CA33BA6A}">
      <dgm:prSet/>
      <dgm:spPr/>
      <dgm:t>
        <a:bodyPr/>
        <a:lstStyle/>
        <a:p>
          <a:endParaRPr lang="en-US"/>
        </a:p>
      </dgm:t>
    </dgm:pt>
    <dgm:pt modelId="{736D56E4-EA69-4611-B015-C32DE296C15E}" type="pres">
      <dgm:prSet presAssocID="{86BEE121-6589-4152-91C1-41FAC5B2CABF}" presName="linear" presStyleCnt="0">
        <dgm:presLayoutVars>
          <dgm:dir/>
          <dgm:resizeHandles val="exact"/>
        </dgm:presLayoutVars>
      </dgm:prSet>
      <dgm:spPr/>
      <dgm:t>
        <a:bodyPr/>
        <a:lstStyle/>
        <a:p>
          <a:endParaRPr lang="en-US"/>
        </a:p>
      </dgm:t>
    </dgm:pt>
    <dgm:pt modelId="{B9D11D23-C546-40BA-B10B-EE954748768F}" type="pres">
      <dgm:prSet presAssocID="{99AF5625-A5E4-4A92-A264-F47ECA0D7BCB}" presName="comp" presStyleCnt="0"/>
      <dgm:spPr/>
    </dgm:pt>
    <dgm:pt modelId="{3BFBF4A0-79F3-400F-BB26-260841BF342A}" type="pres">
      <dgm:prSet presAssocID="{99AF5625-A5E4-4A92-A264-F47ECA0D7BCB}" presName="box" presStyleLbl="node1" presStyleIdx="0" presStyleCnt="3"/>
      <dgm:spPr/>
      <dgm:t>
        <a:bodyPr/>
        <a:lstStyle/>
        <a:p>
          <a:endParaRPr lang="en-US"/>
        </a:p>
      </dgm:t>
    </dgm:pt>
    <dgm:pt modelId="{4E8D3C6A-8543-4BC8-B4C4-A20A217DE2F4}" type="pres">
      <dgm:prSet presAssocID="{99AF5625-A5E4-4A92-A264-F47ECA0D7BCB}" presName="img" presStyleLbl="fgImgPlace1" presStyleIdx="0" presStyleCnt="3" custScaleX="57304"/>
      <dgm:spPr>
        <a:blipFill rotWithShape="1">
          <a:blip xmlns:r="http://schemas.openxmlformats.org/officeDocument/2006/relationships" r:embed="rId1"/>
          <a:stretch>
            <a:fillRect/>
          </a:stretch>
        </a:blipFill>
      </dgm:spPr>
    </dgm:pt>
    <dgm:pt modelId="{CD00E6C9-36B3-41A9-A1C3-BA9602F09A10}" type="pres">
      <dgm:prSet presAssocID="{99AF5625-A5E4-4A92-A264-F47ECA0D7BCB}" presName="text" presStyleLbl="node1" presStyleIdx="0" presStyleCnt="3">
        <dgm:presLayoutVars>
          <dgm:bulletEnabled val="1"/>
        </dgm:presLayoutVars>
      </dgm:prSet>
      <dgm:spPr/>
      <dgm:t>
        <a:bodyPr/>
        <a:lstStyle/>
        <a:p>
          <a:endParaRPr lang="en-US"/>
        </a:p>
      </dgm:t>
    </dgm:pt>
    <dgm:pt modelId="{3C9FCA0F-A842-4829-8227-FC7A53686DE6}" type="pres">
      <dgm:prSet presAssocID="{37FF739C-988B-4172-9224-4D94EDA01E4D}" presName="spacer" presStyleCnt="0"/>
      <dgm:spPr/>
    </dgm:pt>
    <dgm:pt modelId="{B6DA3163-20C4-4F0C-BFED-12F03726F6AA}" type="pres">
      <dgm:prSet presAssocID="{7F6E526A-487E-48C5-8A76-C6468642DCD8}" presName="comp" presStyleCnt="0"/>
      <dgm:spPr/>
    </dgm:pt>
    <dgm:pt modelId="{7E361901-4BF9-467E-AD15-3C9FCC46EC67}" type="pres">
      <dgm:prSet presAssocID="{7F6E526A-487E-48C5-8A76-C6468642DCD8}" presName="box" presStyleLbl="node1" presStyleIdx="1" presStyleCnt="3"/>
      <dgm:spPr/>
      <dgm:t>
        <a:bodyPr/>
        <a:lstStyle/>
        <a:p>
          <a:endParaRPr lang="en-US"/>
        </a:p>
      </dgm:t>
    </dgm:pt>
    <dgm:pt modelId="{F9A71F9F-45D0-4BED-AB55-33E3A631DF1F}" type="pres">
      <dgm:prSet presAssocID="{7F6E526A-487E-48C5-8A76-C6468642DCD8}" presName="img"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E239CE5D-01AF-4E72-95AD-6F0434AB5A0E}" type="pres">
      <dgm:prSet presAssocID="{7F6E526A-487E-48C5-8A76-C6468642DCD8}" presName="text" presStyleLbl="node1" presStyleIdx="1" presStyleCnt="3">
        <dgm:presLayoutVars>
          <dgm:bulletEnabled val="1"/>
        </dgm:presLayoutVars>
      </dgm:prSet>
      <dgm:spPr/>
      <dgm:t>
        <a:bodyPr/>
        <a:lstStyle/>
        <a:p>
          <a:endParaRPr lang="en-US"/>
        </a:p>
      </dgm:t>
    </dgm:pt>
    <dgm:pt modelId="{3F40CD75-D8F5-4A3E-B718-5C07B88AD144}" type="pres">
      <dgm:prSet presAssocID="{D73565A5-60DD-4B05-AD22-175F88A62521}" presName="spacer" presStyleCnt="0"/>
      <dgm:spPr/>
    </dgm:pt>
    <dgm:pt modelId="{0E535B52-951E-41DB-B00E-80C132251397}" type="pres">
      <dgm:prSet presAssocID="{A684BC4F-9013-4494-AE36-6CDAF7206A07}" presName="comp" presStyleCnt="0"/>
      <dgm:spPr/>
    </dgm:pt>
    <dgm:pt modelId="{57296860-D42D-490C-A167-B46230C34357}" type="pres">
      <dgm:prSet presAssocID="{A684BC4F-9013-4494-AE36-6CDAF7206A07}" presName="box" presStyleLbl="node1" presStyleIdx="2" presStyleCnt="3"/>
      <dgm:spPr/>
      <dgm:t>
        <a:bodyPr/>
        <a:lstStyle/>
        <a:p>
          <a:endParaRPr lang="en-US"/>
        </a:p>
      </dgm:t>
    </dgm:pt>
    <dgm:pt modelId="{BBF9D143-22AC-45F5-9EB5-D0B42A1B07B9}" type="pres">
      <dgm:prSet presAssocID="{A684BC4F-9013-4494-AE36-6CDAF7206A07}" presName="img" presStyleLbl="fgImgPlace1" presStyleIdx="2" presStyleCnt="3"/>
      <dgm:spPr>
        <a:blipFill rotWithShape="1">
          <a:blip xmlns:r="http://schemas.openxmlformats.org/officeDocument/2006/relationships" r:embed="rId3"/>
          <a:stretch>
            <a:fillRect/>
          </a:stretch>
        </a:blipFill>
      </dgm:spPr>
    </dgm:pt>
    <dgm:pt modelId="{D91665F0-23F4-42CA-8F1A-7D0840B03D67}" type="pres">
      <dgm:prSet presAssocID="{A684BC4F-9013-4494-AE36-6CDAF7206A07}" presName="text" presStyleLbl="node1" presStyleIdx="2" presStyleCnt="3">
        <dgm:presLayoutVars>
          <dgm:bulletEnabled val="1"/>
        </dgm:presLayoutVars>
      </dgm:prSet>
      <dgm:spPr/>
      <dgm:t>
        <a:bodyPr/>
        <a:lstStyle/>
        <a:p>
          <a:endParaRPr lang="en-US"/>
        </a:p>
      </dgm:t>
    </dgm:pt>
  </dgm:ptLst>
  <dgm:cxnLst>
    <dgm:cxn modelId="{FFB3327E-1D92-4A52-9CFF-FA738E83A2BB}" type="presOf" srcId="{709999F5-12CD-4285-AF2F-895EDDC3D9B9}" destId="{D91665F0-23F4-42CA-8F1A-7D0840B03D67}" srcOrd="1" destOrd="2" presId="urn:microsoft.com/office/officeart/2005/8/layout/vList4#7"/>
    <dgm:cxn modelId="{67F399B2-15E5-46A9-961F-AFC7D2854C1C}" type="presOf" srcId="{516EB7EA-C3A8-4CF4-B455-964776831C55}" destId="{7E361901-4BF9-467E-AD15-3C9FCC46EC67}" srcOrd="0" destOrd="1" presId="urn:microsoft.com/office/officeart/2005/8/layout/vList4#7"/>
    <dgm:cxn modelId="{3D9DCE70-EBEA-4C99-8DEF-FB4587463704}" type="presOf" srcId="{709999F5-12CD-4285-AF2F-895EDDC3D9B9}" destId="{57296860-D42D-490C-A167-B46230C34357}" srcOrd="0" destOrd="2" presId="urn:microsoft.com/office/officeart/2005/8/layout/vList4#7"/>
    <dgm:cxn modelId="{515F671A-6AB8-4A00-91B9-3A9276134594}" type="presOf" srcId="{A98F0606-62F9-40B4-B44C-167938665E85}" destId="{3BFBF4A0-79F3-400F-BB26-260841BF342A}" srcOrd="0" destOrd="2" presId="urn:microsoft.com/office/officeart/2005/8/layout/vList4#7"/>
    <dgm:cxn modelId="{41FE7595-F704-4F5D-8E30-5EDC53AD81ED}" type="presOf" srcId="{A5EC1DD3-B29E-4346-9BA4-6C1D182C4715}" destId="{E239CE5D-01AF-4E72-95AD-6F0434AB5A0E}" srcOrd="1" destOrd="2" presId="urn:microsoft.com/office/officeart/2005/8/layout/vList4#7"/>
    <dgm:cxn modelId="{79168475-95B1-4FFF-AA0D-4A6C545DE3FF}" srcId="{99AF5625-A5E4-4A92-A264-F47ECA0D7BCB}" destId="{5A72875B-647F-4DB7-B149-16A669F3F44B}" srcOrd="0" destOrd="0" parTransId="{9038A759-715E-4318-96B5-30D2DE9C4E17}" sibTransId="{92D10E08-1B1B-4377-B520-39FE2C052687}"/>
    <dgm:cxn modelId="{71A68ADA-F044-4EE3-B40F-43B9C74C344B}" type="presOf" srcId="{A98F0606-62F9-40B4-B44C-167938665E85}" destId="{CD00E6C9-36B3-41A9-A1C3-BA9602F09A10}" srcOrd="1" destOrd="2" presId="urn:microsoft.com/office/officeart/2005/8/layout/vList4#7"/>
    <dgm:cxn modelId="{03119EAC-FC38-4A20-86BA-1527A7E23C10}" type="presOf" srcId="{86FAB993-094A-4CBF-B432-791BB34A25B0}" destId="{7E361901-4BF9-467E-AD15-3C9FCC46EC67}" srcOrd="0" destOrd="3" presId="urn:microsoft.com/office/officeart/2005/8/layout/vList4#7"/>
    <dgm:cxn modelId="{4C87BA92-519E-42DF-B77E-07D2EC57C5FE}" type="presOf" srcId="{A684BC4F-9013-4494-AE36-6CDAF7206A07}" destId="{D91665F0-23F4-42CA-8F1A-7D0840B03D67}" srcOrd="1" destOrd="0" presId="urn:microsoft.com/office/officeart/2005/8/layout/vList4#7"/>
    <dgm:cxn modelId="{9AF02987-581B-4859-9D91-A52BABB563AD}" srcId="{86BEE121-6589-4152-91C1-41FAC5B2CABF}" destId="{7F6E526A-487E-48C5-8A76-C6468642DCD8}" srcOrd="1" destOrd="0" parTransId="{61708D05-A1E7-43E9-BE56-E1C89A4FE1F2}" sibTransId="{D73565A5-60DD-4B05-AD22-175F88A62521}"/>
    <dgm:cxn modelId="{52FEC5B1-3181-414A-9004-2B8AD2E3C2C9}" type="presOf" srcId="{5A72875B-647F-4DB7-B149-16A669F3F44B}" destId="{3BFBF4A0-79F3-400F-BB26-260841BF342A}" srcOrd="0" destOrd="1" presId="urn:microsoft.com/office/officeart/2005/8/layout/vList4#7"/>
    <dgm:cxn modelId="{0883B6D2-D968-4CF6-95AE-4B66CA33BA6A}" srcId="{7F6E526A-487E-48C5-8A76-C6468642DCD8}" destId="{86FAB993-094A-4CBF-B432-791BB34A25B0}" srcOrd="2" destOrd="0" parTransId="{59CA41BB-6151-4B17-AC55-1317988EB28E}" sibTransId="{846A31CF-8643-440D-9687-CC20B7D69B68}"/>
    <dgm:cxn modelId="{EE788EF4-CFBD-4153-8BC7-B7088624EE1A}" srcId="{99AF5625-A5E4-4A92-A264-F47ECA0D7BCB}" destId="{A98F0606-62F9-40B4-B44C-167938665E85}" srcOrd="1" destOrd="0" parTransId="{0659ACA7-D655-4591-A5E1-836E932349B4}" sibTransId="{A821A83F-F1CD-4CC4-A3A9-87FF6B62487E}"/>
    <dgm:cxn modelId="{F3F197A0-2F6C-4F1F-B206-970881AADD2B}" srcId="{7F6E526A-487E-48C5-8A76-C6468642DCD8}" destId="{A5EC1DD3-B29E-4346-9BA4-6C1D182C4715}" srcOrd="1" destOrd="0" parTransId="{C783CAD9-309B-4D8A-95E4-AEA29BA14F3B}" sibTransId="{B85B061D-19E4-4EC8-B8BF-01AB3650ADCE}"/>
    <dgm:cxn modelId="{24F9AD7A-8F8D-499E-979E-0E654FA686D8}" type="presOf" srcId="{99AF5625-A5E4-4A92-A264-F47ECA0D7BCB}" destId="{3BFBF4A0-79F3-400F-BB26-260841BF342A}" srcOrd="0" destOrd="0" presId="urn:microsoft.com/office/officeart/2005/8/layout/vList4#7"/>
    <dgm:cxn modelId="{F9D7DEE7-9872-46EB-BB2D-0A917C8F2D01}" type="presOf" srcId="{86BEE121-6589-4152-91C1-41FAC5B2CABF}" destId="{736D56E4-EA69-4611-B015-C32DE296C15E}" srcOrd="0" destOrd="0" presId="urn:microsoft.com/office/officeart/2005/8/layout/vList4#7"/>
    <dgm:cxn modelId="{6B8AA39F-ED2B-41E7-89B3-09292E45CE35}" type="presOf" srcId="{A684BC4F-9013-4494-AE36-6CDAF7206A07}" destId="{57296860-D42D-490C-A167-B46230C34357}" srcOrd="0" destOrd="0" presId="urn:microsoft.com/office/officeart/2005/8/layout/vList4#7"/>
    <dgm:cxn modelId="{A995806D-56D2-4E5B-A261-D2C8B14126DF}" srcId="{7F6E526A-487E-48C5-8A76-C6468642DCD8}" destId="{516EB7EA-C3A8-4CF4-B455-964776831C55}" srcOrd="0" destOrd="0" parTransId="{7CDF632B-2BEF-466F-8178-7316BA804148}" sibTransId="{CD385EDE-EA68-408E-AA80-AAFA782F8CC9}"/>
    <dgm:cxn modelId="{BA3CC419-218D-4338-A2D4-AFA459760B03}" type="presOf" srcId="{1F9AAB32-787A-4DEB-8B05-EF796463025A}" destId="{57296860-D42D-490C-A167-B46230C34357}" srcOrd="0" destOrd="1" presId="urn:microsoft.com/office/officeart/2005/8/layout/vList4#7"/>
    <dgm:cxn modelId="{EF003AFD-3D39-44B9-85F4-B7D83092C1F6}" srcId="{86BEE121-6589-4152-91C1-41FAC5B2CABF}" destId="{99AF5625-A5E4-4A92-A264-F47ECA0D7BCB}" srcOrd="0" destOrd="0" parTransId="{C0306CA2-67DD-4F23-9479-0092926ADEAA}" sibTransId="{37FF739C-988B-4172-9224-4D94EDA01E4D}"/>
    <dgm:cxn modelId="{10E2869F-7B6C-4DCE-8ABD-A961698822F0}" type="presOf" srcId="{86FAB993-094A-4CBF-B432-791BB34A25B0}" destId="{E239CE5D-01AF-4E72-95AD-6F0434AB5A0E}" srcOrd="1" destOrd="3" presId="urn:microsoft.com/office/officeart/2005/8/layout/vList4#7"/>
    <dgm:cxn modelId="{41A3F255-152D-4287-A268-9329F5A85D93}" srcId="{A684BC4F-9013-4494-AE36-6CDAF7206A07}" destId="{709999F5-12CD-4285-AF2F-895EDDC3D9B9}" srcOrd="1" destOrd="0" parTransId="{C4F5EEA9-F788-4A88-BC93-62CE6EAD93CB}" sibTransId="{54300D93-361E-4EF1-ADAE-453537A8047E}"/>
    <dgm:cxn modelId="{44C8106E-0F45-4021-9EA6-AA4AE7E872CC}" type="presOf" srcId="{5A72875B-647F-4DB7-B149-16A669F3F44B}" destId="{CD00E6C9-36B3-41A9-A1C3-BA9602F09A10}" srcOrd="1" destOrd="1" presId="urn:microsoft.com/office/officeart/2005/8/layout/vList4#7"/>
    <dgm:cxn modelId="{5624FD87-656F-45C0-9702-F31A576E0621}" type="presOf" srcId="{516EB7EA-C3A8-4CF4-B455-964776831C55}" destId="{E239CE5D-01AF-4E72-95AD-6F0434AB5A0E}" srcOrd="1" destOrd="1" presId="urn:microsoft.com/office/officeart/2005/8/layout/vList4#7"/>
    <dgm:cxn modelId="{E64563F7-2968-4CF1-98D5-7B4D8DBDEFB4}" type="presOf" srcId="{A5EC1DD3-B29E-4346-9BA4-6C1D182C4715}" destId="{7E361901-4BF9-467E-AD15-3C9FCC46EC67}" srcOrd="0" destOrd="2" presId="urn:microsoft.com/office/officeart/2005/8/layout/vList4#7"/>
    <dgm:cxn modelId="{2F7978F9-4BBC-4EE1-BD16-CCB73EA1C93D}" type="presOf" srcId="{1F9AAB32-787A-4DEB-8B05-EF796463025A}" destId="{D91665F0-23F4-42CA-8F1A-7D0840B03D67}" srcOrd="1" destOrd="1" presId="urn:microsoft.com/office/officeart/2005/8/layout/vList4#7"/>
    <dgm:cxn modelId="{80B2FD48-9BCD-458D-BB7A-CC6FB56034F6}" srcId="{A684BC4F-9013-4494-AE36-6CDAF7206A07}" destId="{1F9AAB32-787A-4DEB-8B05-EF796463025A}" srcOrd="0" destOrd="0" parTransId="{2F1AFD13-8D19-412E-8E82-345369BFF4FE}" sibTransId="{369EF6D5-D048-425E-8B30-F78E8576858A}"/>
    <dgm:cxn modelId="{21166E9A-2FD6-4291-815F-0461630327D4}" srcId="{86BEE121-6589-4152-91C1-41FAC5B2CABF}" destId="{A684BC4F-9013-4494-AE36-6CDAF7206A07}" srcOrd="2" destOrd="0" parTransId="{09B4B4DE-D81E-4302-A7DD-80E34D0076BE}" sibTransId="{569C8B5E-F93A-4AD3-90D9-E9B842FFC034}"/>
    <dgm:cxn modelId="{1A4D285A-6DCC-45D9-AA40-495B696EE63C}" type="presOf" srcId="{7F6E526A-487E-48C5-8A76-C6468642DCD8}" destId="{E239CE5D-01AF-4E72-95AD-6F0434AB5A0E}" srcOrd="1" destOrd="0" presId="urn:microsoft.com/office/officeart/2005/8/layout/vList4#7"/>
    <dgm:cxn modelId="{C0276CF4-FC52-4040-A57C-139DBBE0E60F}" type="presOf" srcId="{7F6E526A-487E-48C5-8A76-C6468642DCD8}" destId="{7E361901-4BF9-467E-AD15-3C9FCC46EC67}" srcOrd="0" destOrd="0" presId="urn:microsoft.com/office/officeart/2005/8/layout/vList4#7"/>
    <dgm:cxn modelId="{12148EDA-884C-40C3-A194-8DF998A6C7AE}" type="presOf" srcId="{99AF5625-A5E4-4A92-A264-F47ECA0D7BCB}" destId="{CD00E6C9-36B3-41A9-A1C3-BA9602F09A10}" srcOrd="1" destOrd="0" presId="urn:microsoft.com/office/officeart/2005/8/layout/vList4#7"/>
    <dgm:cxn modelId="{CCB1310C-D3EC-4D3E-A8AC-28A3D0E8EE2E}" type="presParOf" srcId="{736D56E4-EA69-4611-B015-C32DE296C15E}" destId="{B9D11D23-C546-40BA-B10B-EE954748768F}" srcOrd="0" destOrd="0" presId="urn:microsoft.com/office/officeart/2005/8/layout/vList4#7"/>
    <dgm:cxn modelId="{810659EB-854E-411A-9D04-019EDDA8C62D}" type="presParOf" srcId="{B9D11D23-C546-40BA-B10B-EE954748768F}" destId="{3BFBF4A0-79F3-400F-BB26-260841BF342A}" srcOrd="0" destOrd="0" presId="urn:microsoft.com/office/officeart/2005/8/layout/vList4#7"/>
    <dgm:cxn modelId="{BA0DE783-83A5-41AA-B53E-0CDCEFAF7C80}" type="presParOf" srcId="{B9D11D23-C546-40BA-B10B-EE954748768F}" destId="{4E8D3C6A-8543-4BC8-B4C4-A20A217DE2F4}" srcOrd="1" destOrd="0" presId="urn:microsoft.com/office/officeart/2005/8/layout/vList4#7"/>
    <dgm:cxn modelId="{EE560F22-EF3F-4230-8FED-B63BA62C4963}" type="presParOf" srcId="{B9D11D23-C546-40BA-B10B-EE954748768F}" destId="{CD00E6C9-36B3-41A9-A1C3-BA9602F09A10}" srcOrd="2" destOrd="0" presId="urn:microsoft.com/office/officeart/2005/8/layout/vList4#7"/>
    <dgm:cxn modelId="{3374742C-5967-4560-BAF1-14D1B68F3014}" type="presParOf" srcId="{736D56E4-EA69-4611-B015-C32DE296C15E}" destId="{3C9FCA0F-A842-4829-8227-FC7A53686DE6}" srcOrd="1" destOrd="0" presId="urn:microsoft.com/office/officeart/2005/8/layout/vList4#7"/>
    <dgm:cxn modelId="{C225CE50-A1AB-4838-A5CC-56D8A93C913A}" type="presParOf" srcId="{736D56E4-EA69-4611-B015-C32DE296C15E}" destId="{B6DA3163-20C4-4F0C-BFED-12F03726F6AA}" srcOrd="2" destOrd="0" presId="urn:microsoft.com/office/officeart/2005/8/layout/vList4#7"/>
    <dgm:cxn modelId="{66FBB6FF-6AE0-4891-B8F9-C23916237D5B}" type="presParOf" srcId="{B6DA3163-20C4-4F0C-BFED-12F03726F6AA}" destId="{7E361901-4BF9-467E-AD15-3C9FCC46EC67}" srcOrd="0" destOrd="0" presId="urn:microsoft.com/office/officeart/2005/8/layout/vList4#7"/>
    <dgm:cxn modelId="{18D61074-181F-468E-886D-287AFDC50B4C}" type="presParOf" srcId="{B6DA3163-20C4-4F0C-BFED-12F03726F6AA}" destId="{F9A71F9F-45D0-4BED-AB55-33E3A631DF1F}" srcOrd="1" destOrd="0" presId="urn:microsoft.com/office/officeart/2005/8/layout/vList4#7"/>
    <dgm:cxn modelId="{B77356CD-9CB5-40A3-92BA-CD991F944857}" type="presParOf" srcId="{B6DA3163-20C4-4F0C-BFED-12F03726F6AA}" destId="{E239CE5D-01AF-4E72-95AD-6F0434AB5A0E}" srcOrd="2" destOrd="0" presId="urn:microsoft.com/office/officeart/2005/8/layout/vList4#7"/>
    <dgm:cxn modelId="{80905E25-9A08-4D7B-8633-D274A03F93E2}" type="presParOf" srcId="{736D56E4-EA69-4611-B015-C32DE296C15E}" destId="{3F40CD75-D8F5-4A3E-B718-5C07B88AD144}" srcOrd="3" destOrd="0" presId="urn:microsoft.com/office/officeart/2005/8/layout/vList4#7"/>
    <dgm:cxn modelId="{702796E2-1E0F-4409-A25B-9588F4A79B42}" type="presParOf" srcId="{736D56E4-EA69-4611-B015-C32DE296C15E}" destId="{0E535B52-951E-41DB-B00E-80C132251397}" srcOrd="4" destOrd="0" presId="urn:microsoft.com/office/officeart/2005/8/layout/vList4#7"/>
    <dgm:cxn modelId="{E734395A-A67C-4A10-A4BC-BBF7A8DF0783}" type="presParOf" srcId="{0E535B52-951E-41DB-B00E-80C132251397}" destId="{57296860-D42D-490C-A167-B46230C34357}" srcOrd="0" destOrd="0" presId="urn:microsoft.com/office/officeart/2005/8/layout/vList4#7"/>
    <dgm:cxn modelId="{CF04D206-B6AA-4587-83E1-F2CDD4655173}" type="presParOf" srcId="{0E535B52-951E-41DB-B00E-80C132251397}" destId="{BBF9D143-22AC-45F5-9EB5-D0B42A1B07B9}" srcOrd="1" destOrd="0" presId="urn:microsoft.com/office/officeart/2005/8/layout/vList4#7"/>
    <dgm:cxn modelId="{D8355E6D-49CF-4DF1-AE2B-54B2D6124B97}" type="presParOf" srcId="{0E535B52-951E-41DB-B00E-80C132251397}" destId="{D91665F0-23F4-42CA-8F1A-7D0840B03D67}" srcOrd="2" destOrd="0" presId="urn:microsoft.com/office/officeart/2005/8/layout/vList4#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006B6F-9500-48DA-B769-E39566A27FDB}" type="doc">
      <dgm:prSet loTypeId="urn:microsoft.com/office/officeart/2005/8/layout/target2" loCatId="relationship" qsTypeId="urn:microsoft.com/office/officeart/2005/8/quickstyle/simple1" qsCatId="simple" csTypeId="urn:microsoft.com/office/officeart/2005/8/colors/colorful2" csCatId="colorful" phldr="1"/>
      <dgm:spPr/>
      <dgm:t>
        <a:bodyPr/>
        <a:lstStyle/>
        <a:p>
          <a:endParaRPr lang="en-US"/>
        </a:p>
      </dgm:t>
    </dgm:pt>
    <dgm:pt modelId="{3190AF8A-EB7E-455F-8FEF-65CE4ACE655F}">
      <dgm:prSet phldrT="[Text]"/>
      <dgm:spPr/>
      <dgm:t>
        <a:bodyPr/>
        <a:lstStyle/>
        <a:p>
          <a:r>
            <a:rPr lang="en-US" dirty="0" smtClean="0">
              <a:latin typeface="Franklin Gothic Medium Cond" panose="020B0606030402020204" pitchFamily="34" charset="0"/>
            </a:rPr>
            <a:t>Human Settlement</a:t>
          </a:r>
          <a:endParaRPr lang="en-US" dirty="0">
            <a:latin typeface="Franklin Gothic Medium Cond" panose="020B0606030402020204" pitchFamily="34" charset="0"/>
          </a:endParaRPr>
        </a:p>
      </dgm:t>
    </dgm:pt>
    <dgm:pt modelId="{DEADC97D-AF4C-46B4-ACC2-5F3385715132}" type="parTrans" cxnId="{C08471D0-8B55-4708-AB19-9C4056A2E5A7}">
      <dgm:prSet/>
      <dgm:spPr/>
      <dgm:t>
        <a:bodyPr/>
        <a:lstStyle/>
        <a:p>
          <a:endParaRPr lang="en-US"/>
        </a:p>
      </dgm:t>
    </dgm:pt>
    <dgm:pt modelId="{A8DAAABD-AB5C-4677-BC38-54A2DD040DB3}" type="sibTrans" cxnId="{C08471D0-8B55-4708-AB19-9C4056A2E5A7}">
      <dgm:prSet/>
      <dgm:spPr/>
      <dgm:t>
        <a:bodyPr/>
        <a:lstStyle/>
        <a:p>
          <a:endParaRPr lang="en-US"/>
        </a:p>
      </dgm:t>
    </dgm:pt>
    <dgm:pt modelId="{E68182CC-F31A-4702-9C40-E91E838FF339}">
      <dgm:prSet phldrT="[Text]"/>
      <dgm:spPr/>
      <dgm:t>
        <a:bodyPr/>
        <a:lstStyle/>
        <a:p>
          <a:r>
            <a:rPr lang="en-US" dirty="0" smtClean="0">
              <a:latin typeface="Franklin Gothic Medium Cond" panose="020B0606030402020204" pitchFamily="34" charset="0"/>
            </a:rPr>
            <a:t>Buffer / Eco Sensitive Zone</a:t>
          </a:r>
          <a:endParaRPr lang="en-US" dirty="0">
            <a:latin typeface="Franklin Gothic Medium Cond" panose="020B0606030402020204" pitchFamily="34" charset="0"/>
          </a:endParaRPr>
        </a:p>
      </dgm:t>
    </dgm:pt>
    <dgm:pt modelId="{2F2ECC3D-F087-4D9A-B20D-D80DDA9BA6A2}" type="parTrans" cxnId="{53722A0D-391E-46E9-8FB9-62CBF2EEB7B4}">
      <dgm:prSet/>
      <dgm:spPr/>
      <dgm:t>
        <a:bodyPr/>
        <a:lstStyle/>
        <a:p>
          <a:endParaRPr lang="en-US"/>
        </a:p>
      </dgm:t>
    </dgm:pt>
    <dgm:pt modelId="{FE914637-6C44-492B-B38C-6BBBC43F596F}" type="sibTrans" cxnId="{53722A0D-391E-46E9-8FB9-62CBF2EEB7B4}">
      <dgm:prSet/>
      <dgm:spPr/>
      <dgm:t>
        <a:bodyPr/>
        <a:lstStyle/>
        <a:p>
          <a:endParaRPr lang="en-US"/>
        </a:p>
      </dgm:t>
    </dgm:pt>
    <dgm:pt modelId="{EE1DEAC4-6E2B-4F32-B6D0-5E81B28449D4}">
      <dgm:prSet phldrT="[Text]"/>
      <dgm:spPr/>
      <dgm:t>
        <a:bodyPr/>
        <a:lstStyle/>
        <a:p>
          <a:r>
            <a:rPr lang="en-US" dirty="0" smtClean="0">
              <a:latin typeface="Franklin Gothic Medium Cond" panose="020B0606030402020204" pitchFamily="34" charset="0"/>
            </a:rPr>
            <a:t>Protected Areas (700)</a:t>
          </a:r>
          <a:endParaRPr lang="en-US" dirty="0">
            <a:latin typeface="Franklin Gothic Medium Cond" panose="020B0606030402020204" pitchFamily="34" charset="0"/>
          </a:endParaRPr>
        </a:p>
      </dgm:t>
    </dgm:pt>
    <dgm:pt modelId="{7DF32933-60D1-4582-AD9F-FDFCABF79969}" type="parTrans" cxnId="{A2C358D5-D5FC-4EBC-85C0-E4ED75170EBC}">
      <dgm:prSet/>
      <dgm:spPr/>
      <dgm:t>
        <a:bodyPr/>
        <a:lstStyle/>
        <a:p>
          <a:endParaRPr lang="en-US"/>
        </a:p>
      </dgm:t>
    </dgm:pt>
    <dgm:pt modelId="{2EF90FC5-83EF-4A79-905A-71D1C1E18D76}" type="sibTrans" cxnId="{A2C358D5-D5FC-4EBC-85C0-E4ED75170EBC}">
      <dgm:prSet/>
      <dgm:spPr/>
      <dgm:t>
        <a:bodyPr/>
        <a:lstStyle/>
        <a:p>
          <a:endParaRPr lang="en-US"/>
        </a:p>
      </dgm:t>
    </dgm:pt>
    <dgm:pt modelId="{D52624B7-F85D-4B37-8B8E-D0812C23F1A3}">
      <dgm:prSet phldrT="[Text]"/>
      <dgm:spPr/>
      <dgm:t>
        <a:bodyPr/>
        <a:lstStyle/>
        <a:p>
          <a:r>
            <a:rPr lang="en-US" dirty="0" smtClean="0">
              <a:latin typeface="Franklin Gothic Medium Cond" panose="020B0606030402020204" pitchFamily="34" charset="0"/>
            </a:rPr>
            <a:t>Parks</a:t>
          </a:r>
          <a:endParaRPr lang="en-US" dirty="0">
            <a:latin typeface="Franklin Gothic Medium Cond" panose="020B0606030402020204" pitchFamily="34" charset="0"/>
          </a:endParaRPr>
        </a:p>
      </dgm:t>
    </dgm:pt>
    <dgm:pt modelId="{416147F9-7714-4954-99E4-E2A91D5AA087}" type="parTrans" cxnId="{6373ABEE-5FB9-46FE-AB60-D4EC30AFABFF}">
      <dgm:prSet/>
      <dgm:spPr/>
      <dgm:t>
        <a:bodyPr/>
        <a:lstStyle/>
        <a:p>
          <a:endParaRPr lang="en-US"/>
        </a:p>
      </dgm:t>
    </dgm:pt>
    <dgm:pt modelId="{67FB7895-05F1-46E2-A0AA-7DC9D8544868}" type="sibTrans" cxnId="{6373ABEE-5FB9-46FE-AB60-D4EC30AFABFF}">
      <dgm:prSet/>
      <dgm:spPr/>
      <dgm:t>
        <a:bodyPr/>
        <a:lstStyle/>
        <a:p>
          <a:endParaRPr lang="en-US"/>
        </a:p>
      </dgm:t>
    </dgm:pt>
    <dgm:pt modelId="{3D1562C8-1D98-4891-8113-5890A2EF7362}">
      <dgm:prSet phldrT="[Text]"/>
      <dgm:spPr/>
      <dgm:t>
        <a:bodyPr/>
        <a:lstStyle/>
        <a:p>
          <a:r>
            <a:rPr lang="en-US" dirty="0" smtClean="0">
              <a:latin typeface="Franklin Gothic Medium Cond" panose="020B0606030402020204" pitchFamily="34" charset="0"/>
            </a:rPr>
            <a:t>Community reserves</a:t>
          </a:r>
          <a:endParaRPr lang="en-US" dirty="0">
            <a:latin typeface="Franklin Gothic Medium Cond" panose="020B0606030402020204" pitchFamily="34" charset="0"/>
          </a:endParaRPr>
        </a:p>
      </dgm:t>
    </dgm:pt>
    <dgm:pt modelId="{49A1A6C0-197F-43E3-B088-963C7D6BC1F3}" type="parTrans" cxnId="{380C3CF2-9150-45A5-9090-545DE5C0DF4D}">
      <dgm:prSet/>
      <dgm:spPr/>
      <dgm:t>
        <a:bodyPr/>
        <a:lstStyle/>
        <a:p>
          <a:endParaRPr lang="en-US"/>
        </a:p>
      </dgm:t>
    </dgm:pt>
    <dgm:pt modelId="{C452681A-6E53-4D42-BA79-642D437A7920}" type="sibTrans" cxnId="{380C3CF2-9150-45A5-9090-545DE5C0DF4D}">
      <dgm:prSet/>
      <dgm:spPr/>
      <dgm:t>
        <a:bodyPr/>
        <a:lstStyle/>
        <a:p>
          <a:endParaRPr lang="en-US"/>
        </a:p>
      </dgm:t>
    </dgm:pt>
    <dgm:pt modelId="{4015404A-5DD8-4306-B4F6-1B4093B74A6F}">
      <dgm:prSet phldrT="[Text]"/>
      <dgm:spPr/>
      <dgm:t>
        <a:bodyPr/>
        <a:lstStyle/>
        <a:p>
          <a:r>
            <a:rPr lang="en-US" dirty="0" smtClean="0">
              <a:latin typeface="Franklin Gothic Medium Cond" panose="020B0606030402020204" pitchFamily="34" charset="0"/>
            </a:rPr>
            <a:t>Sanctuaries</a:t>
          </a:r>
          <a:endParaRPr lang="en-US" dirty="0">
            <a:latin typeface="Franklin Gothic Medium Cond" panose="020B0606030402020204" pitchFamily="34" charset="0"/>
          </a:endParaRPr>
        </a:p>
      </dgm:t>
    </dgm:pt>
    <dgm:pt modelId="{DB1B77FD-5E5C-4163-BE46-AA3769CBDAAA}" type="parTrans" cxnId="{1FB80756-8EB8-4C90-9F02-0EBE40BA93E4}">
      <dgm:prSet/>
      <dgm:spPr/>
      <dgm:t>
        <a:bodyPr/>
        <a:lstStyle/>
        <a:p>
          <a:endParaRPr lang="en-US"/>
        </a:p>
      </dgm:t>
    </dgm:pt>
    <dgm:pt modelId="{080398EE-5C3F-4BD4-AC47-1B4DAD31DFED}" type="sibTrans" cxnId="{1FB80756-8EB8-4C90-9F02-0EBE40BA93E4}">
      <dgm:prSet/>
      <dgm:spPr/>
      <dgm:t>
        <a:bodyPr/>
        <a:lstStyle/>
        <a:p>
          <a:endParaRPr lang="en-US"/>
        </a:p>
      </dgm:t>
    </dgm:pt>
    <dgm:pt modelId="{60DB5B47-AB82-4268-9BEE-B5136F2BB861}">
      <dgm:prSet phldrT="[Text]"/>
      <dgm:spPr/>
      <dgm:t>
        <a:bodyPr/>
        <a:lstStyle/>
        <a:p>
          <a:r>
            <a:rPr lang="en-US" dirty="0" smtClean="0">
              <a:latin typeface="Franklin Gothic Medium Cond" panose="020B0606030402020204" pitchFamily="34" charset="0"/>
            </a:rPr>
            <a:t>Conservation reserves</a:t>
          </a:r>
          <a:endParaRPr lang="en-US" dirty="0">
            <a:latin typeface="Franklin Gothic Medium Cond" panose="020B0606030402020204" pitchFamily="34" charset="0"/>
          </a:endParaRPr>
        </a:p>
      </dgm:t>
    </dgm:pt>
    <dgm:pt modelId="{E16A3D47-DCB7-40A5-B73D-95B637164A34}" type="parTrans" cxnId="{D2B90AE6-9E38-4860-9800-FCA504BEDF0E}">
      <dgm:prSet/>
      <dgm:spPr/>
      <dgm:t>
        <a:bodyPr/>
        <a:lstStyle/>
        <a:p>
          <a:endParaRPr lang="en-US"/>
        </a:p>
      </dgm:t>
    </dgm:pt>
    <dgm:pt modelId="{9101F9F1-0740-4CA2-BDED-3144A48915DF}" type="sibTrans" cxnId="{D2B90AE6-9E38-4860-9800-FCA504BEDF0E}">
      <dgm:prSet/>
      <dgm:spPr/>
      <dgm:t>
        <a:bodyPr/>
        <a:lstStyle/>
        <a:p>
          <a:endParaRPr lang="en-US"/>
        </a:p>
      </dgm:t>
    </dgm:pt>
    <dgm:pt modelId="{41609780-506B-47CF-91C0-0D0E4B4DA754}" type="pres">
      <dgm:prSet presAssocID="{81006B6F-9500-48DA-B769-E39566A27FDB}" presName="Name0" presStyleCnt="0">
        <dgm:presLayoutVars>
          <dgm:chMax val="3"/>
          <dgm:chPref val="1"/>
          <dgm:dir/>
          <dgm:animLvl val="lvl"/>
          <dgm:resizeHandles/>
        </dgm:presLayoutVars>
      </dgm:prSet>
      <dgm:spPr/>
      <dgm:t>
        <a:bodyPr/>
        <a:lstStyle/>
        <a:p>
          <a:endParaRPr lang="en-US"/>
        </a:p>
      </dgm:t>
    </dgm:pt>
    <dgm:pt modelId="{4F34FBE4-87E5-4BAE-B9D2-17FC0A3CCCE4}" type="pres">
      <dgm:prSet presAssocID="{81006B6F-9500-48DA-B769-E39566A27FDB}" presName="outerBox" presStyleCnt="0"/>
      <dgm:spPr/>
    </dgm:pt>
    <dgm:pt modelId="{61C778A4-AC0B-48EB-9142-A15251A04E6C}" type="pres">
      <dgm:prSet presAssocID="{81006B6F-9500-48DA-B769-E39566A27FDB}" presName="outerBoxParent" presStyleLbl="node1" presStyleIdx="0" presStyleCnt="3"/>
      <dgm:spPr/>
      <dgm:t>
        <a:bodyPr/>
        <a:lstStyle/>
        <a:p>
          <a:endParaRPr lang="en-US"/>
        </a:p>
      </dgm:t>
    </dgm:pt>
    <dgm:pt modelId="{BB0D2419-F8EA-4564-9F26-D2480E8DA38C}" type="pres">
      <dgm:prSet presAssocID="{81006B6F-9500-48DA-B769-E39566A27FDB}" presName="outerBoxChildren" presStyleCnt="0"/>
      <dgm:spPr/>
    </dgm:pt>
    <dgm:pt modelId="{60E16EAB-17E7-4A9E-9B25-0BE6ECF6BBA3}" type="pres">
      <dgm:prSet presAssocID="{81006B6F-9500-48DA-B769-E39566A27FDB}" presName="middleBox" presStyleCnt="0"/>
      <dgm:spPr/>
    </dgm:pt>
    <dgm:pt modelId="{35A8D05E-81C8-409E-90BF-3A1213FC942C}" type="pres">
      <dgm:prSet presAssocID="{81006B6F-9500-48DA-B769-E39566A27FDB}" presName="middleBoxParent" presStyleLbl="node1" presStyleIdx="1" presStyleCnt="3"/>
      <dgm:spPr/>
      <dgm:t>
        <a:bodyPr/>
        <a:lstStyle/>
        <a:p>
          <a:endParaRPr lang="en-US"/>
        </a:p>
      </dgm:t>
    </dgm:pt>
    <dgm:pt modelId="{AD24100B-5769-42AD-B021-971CF7070A7C}" type="pres">
      <dgm:prSet presAssocID="{81006B6F-9500-48DA-B769-E39566A27FDB}" presName="middleBoxChildren" presStyleCnt="0"/>
      <dgm:spPr/>
    </dgm:pt>
    <dgm:pt modelId="{B792A876-69E9-483E-89EF-0EEAA9E4A9D4}" type="pres">
      <dgm:prSet presAssocID="{81006B6F-9500-48DA-B769-E39566A27FDB}" presName="centerBox" presStyleCnt="0"/>
      <dgm:spPr/>
    </dgm:pt>
    <dgm:pt modelId="{94CF66F7-BBC2-4362-A379-EEC532BB4B2D}" type="pres">
      <dgm:prSet presAssocID="{81006B6F-9500-48DA-B769-E39566A27FDB}" presName="centerBoxParent" presStyleLbl="node1" presStyleIdx="2" presStyleCnt="3"/>
      <dgm:spPr/>
      <dgm:t>
        <a:bodyPr/>
        <a:lstStyle/>
        <a:p>
          <a:endParaRPr lang="en-US"/>
        </a:p>
      </dgm:t>
    </dgm:pt>
    <dgm:pt modelId="{7730C8C7-78E9-4296-9394-483A7DACD2F2}" type="pres">
      <dgm:prSet presAssocID="{81006B6F-9500-48DA-B769-E39566A27FDB}" presName="centerBoxChildren" presStyleCnt="0"/>
      <dgm:spPr/>
    </dgm:pt>
    <dgm:pt modelId="{790EE328-FB1D-4378-903C-39427B0CDFBA}" type="pres">
      <dgm:prSet presAssocID="{D52624B7-F85D-4B37-8B8E-D0812C23F1A3}" presName="cChild" presStyleLbl="fgAcc1" presStyleIdx="0" presStyleCnt="4">
        <dgm:presLayoutVars>
          <dgm:bulletEnabled val="1"/>
        </dgm:presLayoutVars>
      </dgm:prSet>
      <dgm:spPr/>
      <dgm:t>
        <a:bodyPr/>
        <a:lstStyle/>
        <a:p>
          <a:endParaRPr lang="en-US"/>
        </a:p>
      </dgm:t>
    </dgm:pt>
    <dgm:pt modelId="{9CA4F828-A71C-45B7-ABE7-A523FDE42E16}" type="pres">
      <dgm:prSet presAssocID="{67FB7895-05F1-46E2-A0AA-7DC9D8544868}" presName="centerSibTrans" presStyleCnt="0"/>
      <dgm:spPr/>
    </dgm:pt>
    <dgm:pt modelId="{2A4420D7-95D1-459F-8458-EA858DC4C1C8}" type="pres">
      <dgm:prSet presAssocID="{4015404A-5DD8-4306-B4F6-1B4093B74A6F}" presName="cChild" presStyleLbl="fgAcc1" presStyleIdx="1" presStyleCnt="4">
        <dgm:presLayoutVars>
          <dgm:bulletEnabled val="1"/>
        </dgm:presLayoutVars>
      </dgm:prSet>
      <dgm:spPr/>
      <dgm:t>
        <a:bodyPr/>
        <a:lstStyle/>
        <a:p>
          <a:endParaRPr lang="en-US"/>
        </a:p>
      </dgm:t>
    </dgm:pt>
    <dgm:pt modelId="{FFA8A4AD-2AEB-4D03-8AD5-C2FA3D119F39}" type="pres">
      <dgm:prSet presAssocID="{080398EE-5C3F-4BD4-AC47-1B4DAD31DFED}" presName="centerSibTrans" presStyleCnt="0"/>
      <dgm:spPr/>
    </dgm:pt>
    <dgm:pt modelId="{58D404E4-7E88-426A-A791-6DD955379067}" type="pres">
      <dgm:prSet presAssocID="{3D1562C8-1D98-4891-8113-5890A2EF7362}" presName="cChild" presStyleLbl="fgAcc1" presStyleIdx="2" presStyleCnt="4">
        <dgm:presLayoutVars>
          <dgm:bulletEnabled val="1"/>
        </dgm:presLayoutVars>
      </dgm:prSet>
      <dgm:spPr/>
      <dgm:t>
        <a:bodyPr/>
        <a:lstStyle/>
        <a:p>
          <a:endParaRPr lang="en-US"/>
        </a:p>
      </dgm:t>
    </dgm:pt>
    <dgm:pt modelId="{BDADD127-F755-4DF2-9ECA-E39241442FF2}" type="pres">
      <dgm:prSet presAssocID="{C452681A-6E53-4D42-BA79-642D437A7920}" presName="centerSibTrans" presStyleCnt="0"/>
      <dgm:spPr/>
    </dgm:pt>
    <dgm:pt modelId="{CE6C14FE-71B6-4315-8B50-A502B42BDE75}" type="pres">
      <dgm:prSet presAssocID="{60DB5B47-AB82-4268-9BEE-B5136F2BB861}" presName="cChild" presStyleLbl="fgAcc1" presStyleIdx="3" presStyleCnt="4">
        <dgm:presLayoutVars>
          <dgm:bulletEnabled val="1"/>
        </dgm:presLayoutVars>
      </dgm:prSet>
      <dgm:spPr/>
      <dgm:t>
        <a:bodyPr/>
        <a:lstStyle/>
        <a:p>
          <a:endParaRPr lang="en-US"/>
        </a:p>
      </dgm:t>
    </dgm:pt>
  </dgm:ptLst>
  <dgm:cxnLst>
    <dgm:cxn modelId="{D2B90AE6-9E38-4860-9800-FCA504BEDF0E}" srcId="{EE1DEAC4-6E2B-4F32-B6D0-5E81B28449D4}" destId="{60DB5B47-AB82-4268-9BEE-B5136F2BB861}" srcOrd="3" destOrd="0" parTransId="{E16A3D47-DCB7-40A5-B73D-95B637164A34}" sibTransId="{9101F9F1-0740-4CA2-BDED-3144A48915DF}"/>
    <dgm:cxn modelId="{42F7F39C-C706-49E0-A512-F3CC0100F6BF}" type="presOf" srcId="{3190AF8A-EB7E-455F-8FEF-65CE4ACE655F}" destId="{61C778A4-AC0B-48EB-9142-A15251A04E6C}" srcOrd="0" destOrd="0" presId="urn:microsoft.com/office/officeart/2005/8/layout/target2"/>
    <dgm:cxn modelId="{1FB80756-8EB8-4C90-9F02-0EBE40BA93E4}" srcId="{EE1DEAC4-6E2B-4F32-B6D0-5E81B28449D4}" destId="{4015404A-5DD8-4306-B4F6-1B4093B74A6F}" srcOrd="1" destOrd="0" parTransId="{DB1B77FD-5E5C-4163-BE46-AA3769CBDAAA}" sibTransId="{080398EE-5C3F-4BD4-AC47-1B4DAD31DFED}"/>
    <dgm:cxn modelId="{C08471D0-8B55-4708-AB19-9C4056A2E5A7}" srcId="{81006B6F-9500-48DA-B769-E39566A27FDB}" destId="{3190AF8A-EB7E-455F-8FEF-65CE4ACE655F}" srcOrd="0" destOrd="0" parTransId="{DEADC97D-AF4C-46B4-ACC2-5F3385715132}" sibTransId="{A8DAAABD-AB5C-4677-BC38-54A2DD040DB3}"/>
    <dgm:cxn modelId="{7D6CF0A1-E246-4030-96BC-80EAA4D9214B}" type="presOf" srcId="{60DB5B47-AB82-4268-9BEE-B5136F2BB861}" destId="{CE6C14FE-71B6-4315-8B50-A502B42BDE75}" srcOrd="0" destOrd="0" presId="urn:microsoft.com/office/officeart/2005/8/layout/target2"/>
    <dgm:cxn modelId="{820AA9C7-CA47-4047-B40B-A1FF85821E89}" type="presOf" srcId="{3D1562C8-1D98-4891-8113-5890A2EF7362}" destId="{58D404E4-7E88-426A-A791-6DD955379067}" srcOrd="0" destOrd="0" presId="urn:microsoft.com/office/officeart/2005/8/layout/target2"/>
    <dgm:cxn modelId="{53722A0D-391E-46E9-8FB9-62CBF2EEB7B4}" srcId="{81006B6F-9500-48DA-B769-E39566A27FDB}" destId="{E68182CC-F31A-4702-9C40-E91E838FF339}" srcOrd="1" destOrd="0" parTransId="{2F2ECC3D-F087-4D9A-B20D-D80DDA9BA6A2}" sibTransId="{FE914637-6C44-492B-B38C-6BBBC43F596F}"/>
    <dgm:cxn modelId="{62057FB4-C159-45B2-8B61-9A7BF3BE0503}" type="presOf" srcId="{4015404A-5DD8-4306-B4F6-1B4093B74A6F}" destId="{2A4420D7-95D1-459F-8458-EA858DC4C1C8}" srcOrd="0" destOrd="0" presId="urn:microsoft.com/office/officeart/2005/8/layout/target2"/>
    <dgm:cxn modelId="{0A6AD161-3DB0-4909-A356-9A780FCB2A18}" type="presOf" srcId="{E68182CC-F31A-4702-9C40-E91E838FF339}" destId="{35A8D05E-81C8-409E-90BF-3A1213FC942C}" srcOrd="0" destOrd="0" presId="urn:microsoft.com/office/officeart/2005/8/layout/target2"/>
    <dgm:cxn modelId="{380C3CF2-9150-45A5-9090-545DE5C0DF4D}" srcId="{EE1DEAC4-6E2B-4F32-B6D0-5E81B28449D4}" destId="{3D1562C8-1D98-4891-8113-5890A2EF7362}" srcOrd="2" destOrd="0" parTransId="{49A1A6C0-197F-43E3-B088-963C7D6BC1F3}" sibTransId="{C452681A-6E53-4D42-BA79-642D437A7920}"/>
    <dgm:cxn modelId="{DEEC0487-CE15-4AC1-BDF4-FB706313DB5E}" type="presOf" srcId="{D52624B7-F85D-4B37-8B8E-D0812C23F1A3}" destId="{790EE328-FB1D-4378-903C-39427B0CDFBA}" srcOrd="0" destOrd="0" presId="urn:microsoft.com/office/officeart/2005/8/layout/target2"/>
    <dgm:cxn modelId="{CAA50D40-DAF2-4261-A9EA-97DD43CD4C48}" type="presOf" srcId="{81006B6F-9500-48DA-B769-E39566A27FDB}" destId="{41609780-506B-47CF-91C0-0D0E4B4DA754}" srcOrd="0" destOrd="0" presId="urn:microsoft.com/office/officeart/2005/8/layout/target2"/>
    <dgm:cxn modelId="{AF92B029-0E77-4269-A585-9029DBE5146B}" type="presOf" srcId="{EE1DEAC4-6E2B-4F32-B6D0-5E81B28449D4}" destId="{94CF66F7-BBC2-4362-A379-EEC532BB4B2D}" srcOrd="0" destOrd="0" presId="urn:microsoft.com/office/officeart/2005/8/layout/target2"/>
    <dgm:cxn modelId="{A2C358D5-D5FC-4EBC-85C0-E4ED75170EBC}" srcId="{81006B6F-9500-48DA-B769-E39566A27FDB}" destId="{EE1DEAC4-6E2B-4F32-B6D0-5E81B28449D4}" srcOrd="2" destOrd="0" parTransId="{7DF32933-60D1-4582-AD9F-FDFCABF79969}" sibTransId="{2EF90FC5-83EF-4A79-905A-71D1C1E18D76}"/>
    <dgm:cxn modelId="{6373ABEE-5FB9-46FE-AB60-D4EC30AFABFF}" srcId="{EE1DEAC4-6E2B-4F32-B6D0-5E81B28449D4}" destId="{D52624B7-F85D-4B37-8B8E-D0812C23F1A3}" srcOrd="0" destOrd="0" parTransId="{416147F9-7714-4954-99E4-E2A91D5AA087}" sibTransId="{67FB7895-05F1-46E2-A0AA-7DC9D8544868}"/>
    <dgm:cxn modelId="{F8264481-A596-4D0E-9FF7-EAE2BBE77EF5}" type="presParOf" srcId="{41609780-506B-47CF-91C0-0D0E4B4DA754}" destId="{4F34FBE4-87E5-4BAE-B9D2-17FC0A3CCCE4}" srcOrd="0" destOrd="0" presId="urn:microsoft.com/office/officeart/2005/8/layout/target2"/>
    <dgm:cxn modelId="{07B71681-7F27-4889-A154-1EA72EA1D0EC}" type="presParOf" srcId="{4F34FBE4-87E5-4BAE-B9D2-17FC0A3CCCE4}" destId="{61C778A4-AC0B-48EB-9142-A15251A04E6C}" srcOrd="0" destOrd="0" presId="urn:microsoft.com/office/officeart/2005/8/layout/target2"/>
    <dgm:cxn modelId="{E2F3011E-7BFE-465C-89B2-F654744A990F}" type="presParOf" srcId="{4F34FBE4-87E5-4BAE-B9D2-17FC0A3CCCE4}" destId="{BB0D2419-F8EA-4564-9F26-D2480E8DA38C}" srcOrd="1" destOrd="0" presId="urn:microsoft.com/office/officeart/2005/8/layout/target2"/>
    <dgm:cxn modelId="{F36A98DB-9CD0-4FF4-9F2C-F867435CBDB9}" type="presParOf" srcId="{41609780-506B-47CF-91C0-0D0E4B4DA754}" destId="{60E16EAB-17E7-4A9E-9B25-0BE6ECF6BBA3}" srcOrd="1" destOrd="0" presId="urn:microsoft.com/office/officeart/2005/8/layout/target2"/>
    <dgm:cxn modelId="{BE08AA17-2564-48B2-92C6-7EBF663EE56E}" type="presParOf" srcId="{60E16EAB-17E7-4A9E-9B25-0BE6ECF6BBA3}" destId="{35A8D05E-81C8-409E-90BF-3A1213FC942C}" srcOrd="0" destOrd="0" presId="urn:microsoft.com/office/officeart/2005/8/layout/target2"/>
    <dgm:cxn modelId="{5B3FDBC2-D600-4A57-9FF2-9E9095B6D2EE}" type="presParOf" srcId="{60E16EAB-17E7-4A9E-9B25-0BE6ECF6BBA3}" destId="{AD24100B-5769-42AD-B021-971CF7070A7C}" srcOrd="1" destOrd="0" presId="urn:microsoft.com/office/officeart/2005/8/layout/target2"/>
    <dgm:cxn modelId="{47058638-AD44-4F9D-966C-5C698C0A099E}" type="presParOf" srcId="{41609780-506B-47CF-91C0-0D0E4B4DA754}" destId="{B792A876-69E9-483E-89EF-0EEAA9E4A9D4}" srcOrd="2" destOrd="0" presId="urn:microsoft.com/office/officeart/2005/8/layout/target2"/>
    <dgm:cxn modelId="{4ECADF92-DE7B-482B-A5E4-DDE8E34C3670}" type="presParOf" srcId="{B792A876-69E9-483E-89EF-0EEAA9E4A9D4}" destId="{94CF66F7-BBC2-4362-A379-EEC532BB4B2D}" srcOrd="0" destOrd="0" presId="urn:microsoft.com/office/officeart/2005/8/layout/target2"/>
    <dgm:cxn modelId="{172D592C-8E16-4AA6-B7C2-A8948B97847D}" type="presParOf" srcId="{B792A876-69E9-483E-89EF-0EEAA9E4A9D4}" destId="{7730C8C7-78E9-4296-9394-483A7DACD2F2}" srcOrd="1" destOrd="0" presId="urn:microsoft.com/office/officeart/2005/8/layout/target2"/>
    <dgm:cxn modelId="{409506B0-2A5B-4BE5-B963-A183A1EE3125}" type="presParOf" srcId="{7730C8C7-78E9-4296-9394-483A7DACD2F2}" destId="{790EE328-FB1D-4378-903C-39427B0CDFBA}" srcOrd="0" destOrd="0" presId="urn:microsoft.com/office/officeart/2005/8/layout/target2"/>
    <dgm:cxn modelId="{A5B9DC94-03E2-43A8-88B1-16A846256E31}" type="presParOf" srcId="{7730C8C7-78E9-4296-9394-483A7DACD2F2}" destId="{9CA4F828-A71C-45B7-ABE7-A523FDE42E16}" srcOrd="1" destOrd="0" presId="urn:microsoft.com/office/officeart/2005/8/layout/target2"/>
    <dgm:cxn modelId="{B698B001-3548-4EDF-9618-808D043E339A}" type="presParOf" srcId="{7730C8C7-78E9-4296-9394-483A7DACD2F2}" destId="{2A4420D7-95D1-459F-8458-EA858DC4C1C8}" srcOrd="2" destOrd="0" presId="urn:microsoft.com/office/officeart/2005/8/layout/target2"/>
    <dgm:cxn modelId="{207E02FE-8F63-4C45-88FA-A13C31C64422}" type="presParOf" srcId="{7730C8C7-78E9-4296-9394-483A7DACD2F2}" destId="{FFA8A4AD-2AEB-4D03-8AD5-C2FA3D119F39}" srcOrd="3" destOrd="0" presId="urn:microsoft.com/office/officeart/2005/8/layout/target2"/>
    <dgm:cxn modelId="{E2081516-915A-4650-BD01-DC97CEA06604}" type="presParOf" srcId="{7730C8C7-78E9-4296-9394-483A7DACD2F2}" destId="{58D404E4-7E88-426A-A791-6DD955379067}" srcOrd="4" destOrd="0" presId="urn:microsoft.com/office/officeart/2005/8/layout/target2"/>
    <dgm:cxn modelId="{E21401D2-AA2C-48DE-9D5D-A60863463FA3}" type="presParOf" srcId="{7730C8C7-78E9-4296-9394-483A7DACD2F2}" destId="{BDADD127-F755-4DF2-9ECA-E39241442FF2}" srcOrd="5" destOrd="0" presId="urn:microsoft.com/office/officeart/2005/8/layout/target2"/>
    <dgm:cxn modelId="{D5575554-4057-4686-96BB-E04FDFF46FB7}" type="presParOf" srcId="{7730C8C7-78E9-4296-9394-483A7DACD2F2}" destId="{CE6C14FE-71B6-4315-8B50-A502B42BDE75}"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8862A98-6488-49CB-A534-3D0FAC47124B}" type="doc">
      <dgm:prSet loTypeId="urn:microsoft.com/office/officeart/2008/layout/BendingPictureCaption" loCatId="picture" qsTypeId="urn:microsoft.com/office/officeart/2005/8/quickstyle/simple1" qsCatId="simple" csTypeId="urn:microsoft.com/office/officeart/2005/8/colors/colorful5" csCatId="colorful" phldr="1"/>
      <dgm:spPr/>
      <dgm:t>
        <a:bodyPr/>
        <a:lstStyle/>
        <a:p>
          <a:endParaRPr lang="en-US"/>
        </a:p>
      </dgm:t>
    </dgm:pt>
    <dgm:pt modelId="{6C4BF840-FACA-4944-BC88-57EA4E529041}">
      <dgm:prSet phldrT="[Text]"/>
      <dgm:spPr/>
      <dgm:t>
        <a:bodyPr/>
        <a:lstStyle/>
        <a:p>
          <a:r>
            <a:rPr lang="en-US" dirty="0" smtClean="0">
              <a:latin typeface="Franklin Gothic Medium Cond" panose="020B0606030402020204" pitchFamily="34" charset="0"/>
            </a:rPr>
            <a:t>Vermin</a:t>
          </a:r>
          <a:endParaRPr lang="en-US" dirty="0">
            <a:latin typeface="Franklin Gothic Medium Cond" panose="020B0606030402020204" pitchFamily="34" charset="0"/>
          </a:endParaRPr>
        </a:p>
      </dgm:t>
    </dgm:pt>
    <dgm:pt modelId="{085F167D-FB55-4341-BE48-9C3AA43B5D07}" type="parTrans" cxnId="{C80292FB-E7EA-40DD-94BC-057C1275E44C}">
      <dgm:prSet/>
      <dgm:spPr/>
      <dgm:t>
        <a:bodyPr/>
        <a:lstStyle/>
        <a:p>
          <a:endParaRPr lang="en-US"/>
        </a:p>
      </dgm:t>
    </dgm:pt>
    <dgm:pt modelId="{96D90755-3B32-4F3D-8E7B-2F8462CACA27}" type="sibTrans" cxnId="{C80292FB-E7EA-40DD-94BC-057C1275E44C}">
      <dgm:prSet/>
      <dgm:spPr/>
      <dgm:t>
        <a:bodyPr/>
        <a:lstStyle/>
        <a:p>
          <a:endParaRPr lang="en-US"/>
        </a:p>
      </dgm:t>
    </dgm:pt>
    <dgm:pt modelId="{DA188ED8-1A7F-4A76-8A40-2DF08558C174}">
      <dgm:prSet phldrT="[Text]"/>
      <dgm:spPr/>
      <dgm:t>
        <a:bodyPr/>
        <a:lstStyle/>
        <a:p>
          <a:r>
            <a:rPr lang="en-US" dirty="0" smtClean="0">
              <a:latin typeface="Franklin Gothic Medium Cond" panose="020B0606030402020204" pitchFamily="34" charset="0"/>
            </a:rPr>
            <a:t>Buffer ESA</a:t>
          </a:r>
          <a:endParaRPr lang="en-US" dirty="0">
            <a:latin typeface="Franklin Gothic Medium Cond" panose="020B0606030402020204" pitchFamily="34" charset="0"/>
          </a:endParaRPr>
        </a:p>
      </dgm:t>
    </dgm:pt>
    <dgm:pt modelId="{A3927686-684E-4185-91B2-A0959DD0C5A8}" type="parTrans" cxnId="{AAE96563-678E-4C8B-BB6A-0DFE44682EE7}">
      <dgm:prSet/>
      <dgm:spPr/>
      <dgm:t>
        <a:bodyPr/>
        <a:lstStyle/>
        <a:p>
          <a:endParaRPr lang="en-US"/>
        </a:p>
      </dgm:t>
    </dgm:pt>
    <dgm:pt modelId="{14E587D4-49BE-4918-BC0F-0AA6D56A0AB2}" type="sibTrans" cxnId="{AAE96563-678E-4C8B-BB6A-0DFE44682EE7}">
      <dgm:prSet/>
      <dgm:spPr/>
      <dgm:t>
        <a:bodyPr/>
        <a:lstStyle/>
        <a:p>
          <a:endParaRPr lang="en-US"/>
        </a:p>
      </dgm:t>
    </dgm:pt>
    <dgm:pt modelId="{B24BB6A6-F861-4BFB-AF89-9A8A5B612649}">
      <dgm:prSet phldrT="[Text]"/>
      <dgm:spPr/>
      <dgm:t>
        <a:bodyPr/>
        <a:lstStyle/>
        <a:p>
          <a:r>
            <a:rPr lang="en-US" dirty="0" smtClean="0">
              <a:latin typeface="Franklin Gothic Medium Cond" panose="020B0606030402020204" pitchFamily="34" charset="0"/>
            </a:rPr>
            <a:t>Traps &amp; Bags</a:t>
          </a:r>
          <a:endParaRPr lang="en-US" dirty="0">
            <a:latin typeface="Franklin Gothic Medium Cond" panose="020B0606030402020204" pitchFamily="34" charset="0"/>
          </a:endParaRPr>
        </a:p>
      </dgm:t>
    </dgm:pt>
    <dgm:pt modelId="{CFA3DD34-A51A-4936-BC7B-874874C38F1E}" type="parTrans" cxnId="{1DD537C1-CE7A-4EB7-80F6-A2FF6531239C}">
      <dgm:prSet/>
      <dgm:spPr/>
      <dgm:t>
        <a:bodyPr/>
        <a:lstStyle/>
        <a:p>
          <a:endParaRPr lang="en-US"/>
        </a:p>
      </dgm:t>
    </dgm:pt>
    <dgm:pt modelId="{3F1A6FDF-1C5D-4995-9D03-F7E856A750B3}" type="sibTrans" cxnId="{1DD537C1-CE7A-4EB7-80F6-A2FF6531239C}">
      <dgm:prSet/>
      <dgm:spPr/>
      <dgm:t>
        <a:bodyPr/>
        <a:lstStyle/>
        <a:p>
          <a:endParaRPr lang="en-US"/>
        </a:p>
      </dgm:t>
    </dgm:pt>
    <dgm:pt modelId="{66B855A2-BEFE-4382-8323-16280AC33DEB}">
      <dgm:prSet phldrT="[Text]"/>
      <dgm:spPr/>
      <dgm:t>
        <a:bodyPr/>
        <a:lstStyle/>
        <a:p>
          <a:r>
            <a:rPr lang="en-US" dirty="0" smtClean="0">
              <a:latin typeface="Franklin Gothic Medium Cond" panose="020B0606030402020204" pitchFamily="34" charset="0"/>
            </a:rPr>
            <a:t>Expert /BSF</a:t>
          </a:r>
          <a:endParaRPr lang="en-US" dirty="0">
            <a:latin typeface="Franklin Gothic Medium Cond" panose="020B0606030402020204" pitchFamily="34" charset="0"/>
          </a:endParaRPr>
        </a:p>
      </dgm:t>
    </dgm:pt>
    <dgm:pt modelId="{A178F6C3-7772-4D0A-91E6-FB939A213AED}" type="parTrans" cxnId="{0EAB3DD8-63AA-45E0-8AAE-E2AADB25F681}">
      <dgm:prSet/>
      <dgm:spPr/>
      <dgm:t>
        <a:bodyPr/>
        <a:lstStyle/>
        <a:p>
          <a:endParaRPr lang="en-US"/>
        </a:p>
      </dgm:t>
    </dgm:pt>
    <dgm:pt modelId="{161F8B38-8B11-4A33-9D1C-DADD87C67B21}" type="sibTrans" cxnId="{0EAB3DD8-63AA-45E0-8AAE-E2AADB25F681}">
      <dgm:prSet/>
      <dgm:spPr/>
      <dgm:t>
        <a:bodyPr/>
        <a:lstStyle/>
        <a:p>
          <a:endParaRPr lang="en-US"/>
        </a:p>
      </dgm:t>
    </dgm:pt>
    <dgm:pt modelId="{A8C0B0B3-1B11-40F8-8ACD-78B76D5E9F87}">
      <dgm:prSet phldrT="[Text]"/>
      <dgm:spPr/>
      <dgm:t>
        <a:bodyPr/>
        <a:lstStyle/>
        <a:p>
          <a:r>
            <a:rPr lang="en-US" smtClean="0">
              <a:latin typeface="Franklin Gothic Medium Cond" panose="020B0606030402020204" pitchFamily="34" charset="0"/>
            </a:rPr>
            <a:t>Nag Panchmi</a:t>
          </a:r>
          <a:endParaRPr lang="en-US" dirty="0">
            <a:latin typeface="Franklin Gothic Medium Cond" panose="020B0606030402020204" pitchFamily="34" charset="0"/>
          </a:endParaRPr>
        </a:p>
      </dgm:t>
    </dgm:pt>
    <dgm:pt modelId="{FE714D0D-819F-4263-8051-C2BA524E0B58}" type="parTrans" cxnId="{D1E64BA0-7C22-428E-8C1D-9D538EAEAB6C}">
      <dgm:prSet/>
      <dgm:spPr/>
      <dgm:t>
        <a:bodyPr/>
        <a:lstStyle/>
        <a:p>
          <a:endParaRPr lang="en-US"/>
        </a:p>
      </dgm:t>
    </dgm:pt>
    <dgm:pt modelId="{CED640A8-0CC4-4535-8EBF-790589DBC8F1}" type="sibTrans" cxnId="{D1E64BA0-7C22-428E-8C1D-9D538EAEAB6C}">
      <dgm:prSet/>
      <dgm:spPr/>
      <dgm:t>
        <a:bodyPr/>
        <a:lstStyle/>
        <a:p>
          <a:endParaRPr lang="en-US"/>
        </a:p>
      </dgm:t>
    </dgm:pt>
    <dgm:pt modelId="{09E7F90E-2265-48B2-BCC2-6082E423D2D1}" type="pres">
      <dgm:prSet presAssocID="{58862A98-6488-49CB-A534-3D0FAC47124B}" presName="diagram" presStyleCnt="0">
        <dgm:presLayoutVars>
          <dgm:dir/>
        </dgm:presLayoutVars>
      </dgm:prSet>
      <dgm:spPr/>
      <dgm:t>
        <a:bodyPr/>
        <a:lstStyle/>
        <a:p>
          <a:endParaRPr lang="en-IN"/>
        </a:p>
      </dgm:t>
    </dgm:pt>
    <dgm:pt modelId="{462A7733-6B99-48FC-8D5A-FD50E10C1A3A}" type="pres">
      <dgm:prSet presAssocID="{6C4BF840-FACA-4944-BC88-57EA4E529041}" presName="composite" presStyleCnt="0"/>
      <dgm:spPr/>
    </dgm:pt>
    <dgm:pt modelId="{22FBB574-0CE8-433B-B750-654235CB2AF7}" type="pres">
      <dgm:prSet presAssocID="{6C4BF840-FACA-4944-BC88-57EA4E529041}" presName="Image" presStyleLbl="bgShp" presStyleIdx="0" presStyleCnt="5"/>
      <dgm:spPr>
        <a:blipFill rotWithShape="1">
          <a:blip xmlns:r="http://schemas.openxmlformats.org/officeDocument/2006/relationships" r:embed="rId1"/>
          <a:stretch>
            <a:fillRect/>
          </a:stretch>
        </a:blipFill>
      </dgm:spPr>
    </dgm:pt>
    <dgm:pt modelId="{CA0559BF-A6EC-4A08-BB3A-F228D4E4AAE7}" type="pres">
      <dgm:prSet presAssocID="{6C4BF840-FACA-4944-BC88-57EA4E529041}" presName="Parent" presStyleLbl="node0" presStyleIdx="0" presStyleCnt="5">
        <dgm:presLayoutVars>
          <dgm:bulletEnabled val="1"/>
        </dgm:presLayoutVars>
      </dgm:prSet>
      <dgm:spPr/>
      <dgm:t>
        <a:bodyPr/>
        <a:lstStyle/>
        <a:p>
          <a:endParaRPr lang="en-IN"/>
        </a:p>
      </dgm:t>
    </dgm:pt>
    <dgm:pt modelId="{8CC77226-2FEF-419A-8B6C-C0CBF404FC2A}" type="pres">
      <dgm:prSet presAssocID="{96D90755-3B32-4F3D-8E7B-2F8462CACA27}" presName="sibTrans" presStyleCnt="0"/>
      <dgm:spPr/>
    </dgm:pt>
    <dgm:pt modelId="{4908A0DA-DA51-46E7-82B7-BB3C93B44163}" type="pres">
      <dgm:prSet presAssocID="{A8C0B0B3-1B11-40F8-8ACD-78B76D5E9F87}" presName="composite" presStyleCnt="0"/>
      <dgm:spPr/>
    </dgm:pt>
    <dgm:pt modelId="{15E357DA-9E8D-46C3-83B9-791B5D810B19}" type="pres">
      <dgm:prSet presAssocID="{A8C0B0B3-1B11-40F8-8ACD-78B76D5E9F87}" presName="Image" presStyleLbl="bgShp" presStyleIdx="1" presStyleCnt="5"/>
      <dgm:spPr>
        <a:blipFill rotWithShape="1">
          <a:blip xmlns:r="http://schemas.openxmlformats.org/officeDocument/2006/relationships" r:embed="rId2"/>
          <a:stretch>
            <a:fillRect/>
          </a:stretch>
        </a:blipFill>
      </dgm:spPr>
    </dgm:pt>
    <dgm:pt modelId="{4E0EEB84-034C-4F0F-B2A2-B0A25A7C8089}" type="pres">
      <dgm:prSet presAssocID="{A8C0B0B3-1B11-40F8-8ACD-78B76D5E9F87}" presName="Parent" presStyleLbl="node0" presStyleIdx="1" presStyleCnt="5">
        <dgm:presLayoutVars>
          <dgm:bulletEnabled val="1"/>
        </dgm:presLayoutVars>
      </dgm:prSet>
      <dgm:spPr/>
      <dgm:t>
        <a:bodyPr/>
        <a:lstStyle/>
        <a:p>
          <a:endParaRPr lang="en-US"/>
        </a:p>
      </dgm:t>
    </dgm:pt>
    <dgm:pt modelId="{C0089660-8B58-40EE-A272-830E6C83F918}" type="pres">
      <dgm:prSet presAssocID="{CED640A8-0CC4-4535-8EBF-790589DBC8F1}" presName="sibTrans" presStyleCnt="0"/>
      <dgm:spPr/>
    </dgm:pt>
    <dgm:pt modelId="{180EA0DF-A93F-4249-B9FC-3D3A3983A74B}" type="pres">
      <dgm:prSet presAssocID="{DA188ED8-1A7F-4A76-8A40-2DF08558C174}" presName="composite" presStyleCnt="0"/>
      <dgm:spPr/>
    </dgm:pt>
    <dgm:pt modelId="{9A8EDBA7-9F0F-4C8D-A075-9D520F47650D}" type="pres">
      <dgm:prSet presAssocID="{DA188ED8-1A7F-4A76-8A40-2DF08558C174}" presName="Image" presStyleLbl="bgShp" presStyleIdx="2" presStyleCnt="5"/>
      <dgm:spPr>
        <a:blipFill rotWithShape="1">
          <a:blip xmlns:r="http://schemas.openxmlformats.org/officeDocument/2006/relationships" r:embed="rId3"/>
          <a:stretch>
            <a:fillRect/>
          </a:stretch>
        </a:blipFill>
      </dgm:spPr>
    </dgm:pt>
    <dgm:pt modelId="{5F4D7164-7AE6-4591-9870-C7CEB2B20F79}" type="pres">
      <dgm:prSet presAssocID="{DA188ED8-1A7F-4A76-8A40-2DF08558C174}" presName="Parent" presStyleLbl="node0" presStyleIdx="2" presStyleCnt="5">
        <dgm:presLayoutVars>
          <dgm:bulletEnabled val="1"/>
        </dgm:presLayoutVars>
      </dgm:prSet>
      <dgm:spPr/>
      <dgm:t>
        <a:bodyPr/>
        <a:lstStyle/>
        <a:p>
          <a:endParaRPr lang="en-US"/>
        </a:p>
      </dgm:t>
    </dgm:pt>
    <dgm:pt modelId="{40C4F08A-30F3-45DA-A052-06DEDCB08848}" type="pres">
      <dgm:prSet presAssocID="{14E587D4-49BE-4918-BC0F-0AA6D56A0AB2}" presName="sibTrans" presStyleCnt="0"/>
      <dgm:spPr/>
    </dgm:pt>
    <dgm:pt modelId="{941AFC8B-297E-4200-A963-29D615611017}" type="pres">
      <dgm:prSet presAssocID="{B24BB6A6-F861-4BFB-AF89-9A8A5B612649}" presName="composite" presStyleCnt="0"/>
      <dgm:spPr/>
    </dgm:pt>
    <dgm:pt modelId="{75B526C4-330A-43DA-9B1D-D42153A9F96C}" type="pres">
      <dgm:prSet presAssocID="{B24BB6A6-F861-4BFB-AF89-9A8A5B612649}" presName="Image" presStyleLbl="bgShp" presStyleIdx="3" presStyleCnt="5"/>
      <dgm:spPr>
        <a:blipFill rotWithShape="1">
          <a:blip xmlns:r="http://schemas.openxmlformats.org/officeDocument/2006/relationships" r:embed="rId4"/>
          <a:stretch>
            <a:fillRect/>
          </a:stretch>
        </a:blipFill>
      </dgm:spPr>
    </dgm:pt>
    <dgm:pt modelId="{FEE6BEA1-E110-4D40-8F4F-66EBF35733D9}" type="pres">
      <dgm:prSet presAssocID="{B24BB6A6-F861-4BFB-AF89-9A8A5B612649}" presName="Parent" presStyleLbl="node0" presStyleIdx="3" presStyleCnt="5">
        <dgm:presLayoutVars>
          <dgm:bulletEnabled val="1"/>
        </dgm:presLayoutVars>
      </dgm:prSet>
      <dgm:spPr/>
      <dgm:t>
        <a:bodyPr/>
        <a:lstStyle/>
        <a:p>
          <a:endParaRPr lang="en-IN"/>
        </a:p>
      </dgm:t>
    </dgm:pt>
    <dgm:pt modelId="{9A03712C-8D03-4218-AACE-ADF67A1E4873}" type="pres">
      <dgm:prSet presAssocID="{3F1A6FDF-1C5D-4995-9D03-F7E856A750B3}" presName="sibTrans" presStyleCnt="0"/>
      <dgm:spPr/>
    </dgm:pt>
    <dgm:pt modelId="{BB9BFB03-CF47-41F1-8223-BBE484B7F1C1}" type="pres">
      <dgm:prSet presAssocID="{66B855A2-BEFE-4382-8323-16280AC33DEB}" presName="composite" presStyleCnt="0"/>
      <dgm:spPr/>
    </dgm:pt>
    <dgm:pt modelId="{D774C770-A718-4184-89FB-64B78706A2C6}" type="pres">
      <dgm:prSet presAssocID="{66B855A2-BEFE-4382-8323-16280AC33DEB}" presName="Image" presStyleLbl="bgShp" presStyleIdx="4" presStyleCnt="5" custScaleX="80592"/>
      <dgm:spPr>
        <a:blipFill rotWithShape="1">
          <a:blip xmlns:r="http://schemas.openxmlformats.org/officeDocument/2006/relationships" r:embed="rId5"/>
          <a:stretch>
            <a:fillRect/>
          </a:stretch>
        </a:blipFill>
      </dgm:spPr>
    </dgm:pt>
    <dgm:pt modelId="{E578C511-0EA5-43D9-ABEB-E70C92083318}" type="pres">
      <dgm:prSet presAssocID="{66B855A2-BEFE-4382-8323-16280AC33DEB}" presName="Parent" presStyleLbl="node0" presStyleIdx="4" presStyleCnt="5">
        <dgm:presLayoutVars>
          <dgm:bulletEnabled val="1"/>
        </dgm:presLayoutVars>
      </dgm:prSet>
      <dgm:spPr/>
      <dgm:t>
        <a:bodyPr/>
        <a:lstStyle/>
        <a:p>
          <a:endParaRPr lang="en-US"/>
        </a:p>
      </dgm:t>
    </dgm:pt>
  </dgm:ptLst>
  <dgm:cxnLst>
    <dgm:cxn modelId="{C80292FB-E7EA-40DD-94BC-057C1275E44C}" srcId="{58862A98-6488-49CB-A534-3D0FAC47124B}" destId="{6C4BF840-FACA-4944-BC88-57EA4E529041}" srcOrd="0" destOrd="0" parTransId="{085F167D-FB55-4341-BE48-9C3AA43B5D07}" sibTransId="{96D90755-3B32-4F3D-8E7B-2F8462CACA27}"/>
    <dgm:cxn modelId="{2906071C-94A5-4DDB-A410-FE2633730211}" type="presOf" srcId="{DA188ED8-1A7F-4A76-8A40-2DF08558C174}" destId="{5F4D7164-7AE6-4591-9870-C7CEB2B20F79}" srcOrd="0" destOrd="0" presId="urn:microsoft.com/office/officeart/2008/layout/BendingPictureCaption"/>
    <dgm:cxn modelId="{6B09B74F-A6A2-4329-A06A-68DA2E4BC00C}" type="presOf" srcId="{66B855A2-BEFE-4382-8323-16280AC33DEB}" destId="{E578C511-0EA5-43D9-ABEB-E70C92083318}" srcOrd="0" destOrd="0" presId="urn:microsoft.com/office/officeart/2008/layout/BendingPictureCaption"/>
    <dgm:cxn modelId="{D85DFAEA-1482-4D5C-B127-6386DBE10292}" type="presOf" srcId="{6C4BF840-FACA-4944-BC88-57EA4E529041}" destId="{CA0559BF-A6EC-4A08-BB3A-F228D4E4AAE7}" srcOrd="0" destOrd="0" presId="urn:microsoft.com/office/officeart/2008/layout/BendingPictureCaption"/>
    <dgm:cxn modelId="{1DD537C1-CE7A-4EB7-80F6-A2FF6531239C}" srcId="{58862A98-6488-49CB-A534-3D0FAC47124B}" destId="{B24BB6A6-F861-4BFB-AF89-9A8A5B612649}" srcOrd="3" destOrd="0" parTransId="{CFA3DD34-A51A-4936-BC7B-874874C38F1E}" sibTransId="{3F1A6FDF-1C5D-4995-9D03-F7E856A750B3}"/>
    <dgm:cxn modelId="{0EAB3DD8-63AA-45E0-8AAE-E2AADB25F681}" srcId="{58862A98-6488-49CB-A534-3D0FAC47124B}" destId="{66B855A2-BEFE-4382-8323-16280AC33DEB}" srcOrd="4" destOrd="0" parTransId="{A178F6C3-7772-4D0A-91E6-FB939A213AED}" sibTransId="{161F8B38-8B11-4A33-9D1C-DADD87C67B21}"/>
    <dgm:cxn modelId="{6B9E936E-2DD4-4BA7-B67F-009CBB492046}" type="presOf" srcId="{A8C0B0B3-1B11-40F8-8ACD-78B76D5E9F87}" destId="{4E0EEB84-034C-4F0F-B2A2-B0A25A7C8089}" srcOrd="0" destOrd="0" presId="urn:microsoft.com/office/officeart/2008/layout/BendingPictureCaption"/>
    <dgm:cxn modelId="{AAE96563-678E-4C8B-BB6A-0DFE44682EE7}" srcId="{58862A98-6488-49CB-A534-3D0FAC47124B}" destId="{DA188ED8-1A7F-4A76-8A40-2DF08558C174}" srcOrd="2" destOrd="0" parTransId="{A3927686-684E-4185-91B2-A0959DD0C5A8}" sibTransId="{14E587D4-49BE-4918-BC0F-0AA6D56A0AB2}"/>
    <dgm:cxn modelId="{D1E64BA0-7C22-428E-8C1D-9D538EAEAB6C}" srcId="{58862A98-6488-49CB-A534-3D0FAC47124B}" destId="{A8C0B0B3-1B11-40F8-8ACD-78B76D5E9F87}" srcOrd="1" destOrd="0" parTransId="{FE714D0D-819F-4263-8051-C2BA524E0B58}" sibTransId="{CED640A8-0CC4-4535-8EBF-790589DBC8F1}"/>
    <dgm:cxn modelId="{3B488EC8-79AF-4417-AF87-4F9CCFB2F44B}" type="presOf" srcId="{B24BB6A6-F861-4BFB-AF89-9A8A5B612649}" destId="{FEE6BEA1-E110-4D40-8F4F-66EBF35733D9}" srcOrd="0" destOrd="0" presId="urn:microsoft.com/office/officeart/2008/layout/BendingPictureCaption"/>
    <dgm:cxn modelId="{B590EE88-5381-4A16-94A4-0240CD2E54D4}" type="presOf" srcId="{58862A98-6488-49CB-A534-3D0FAC47124B}" destId="{09E7F90E-2265-48B2-BCC2-6082E423D2D1}" srcOrd="0" destOrd="0" presId="urn:microsoft.com/office/officeart/2008/layout/BendingPictureCaption"/>
    <dgm:cxn modelId="{9A433F99-B59C-47F4-86E1-C6B52DDDC721}" type="presParOf" srcId="{09E7F90E-2265-48B2-BCC2-6082E423D2D1}" destId="{462A7733-6B99-48FC-8D5A-FD50E10C1A3A}" srcOrd="0" destOrd="0" presId="urn:microsoft.com/office/officeart/2008/layout/BendingPictureCaption"/>
    <dgm:cxn modelId="{E53A418A-9516-4E7B-B67C-1D6848695FF8}" type="presParOf" srcId="{462A7733-6B99-48FC-8D5A-FD50E10C1A3A}" destId="{22FBB574-0CE8-433B-B750-654235CB2AF7}" srcOrd="0" destOrd="0" presId="urn:microsoft.com/office/officeart/2008/layout/BendingPictureCaption"/>
    <dgm:cxn modelId="{2715F8C2-3B86-4305-9974-A1E0B6979B49}" type="presParOf" srcId="{462A7733-6B99-48FC-8D5A-FD50E10C1A3A}" destId="{CA0559BF-A6EC-4A08-BB3A-F228D4E4AAE7}" srcOrd="1" destOrd="0" presId="urn:microsoft.com/office/officeart/2008/layout/BendingPictureCaption"/>
    <dgm:cxn modelId="{E926390E-BDC8-4EDF-B49D-9F1AEDD94132}" type="presParOf" srcId="{09E7F90E-2265-48B2-BCC2-6082E423D2D1}" destId="{8CC77226-2FEF-419A-8B6C-C0CBF404FC2A}" srcOrd="1" destOrd="0" presId="urn:microsoft.com/office/officeart/2008/layout/BendingPictureCaption"/>
    <dgm:cxn modelId="{43834FA9-5A80-422E-823B-8D21FE77F670}" type="presParOf" srcId="{09E7F90E-2265-48B2-BCC2-6082E423D2D1}" destId="{4908A0DA-DA51-46E7-82B7-BB3C93B44163}" srcOrd="2" destOrd="0" presId="urn:microsoft.com/office/officeart/2008/layout/BendingPictureCaption"/>
    <dgm:cxn modelId="{6AC2CC44-2047-4D85-9B8A-AE4FCB028598}" type="presParOf" srcId="{4908A0DA-DA51-46E7-82B7-BB3C93B44163}" destId="{15E357DA-9E8D-46C3-83B9-791B5D810B19}" srcOrd="0" destOrd="0" presId="urn:microsoft.com/office/officeart/2008/layout/BendingPictureCaption"/>
    <dgm:cxn modelId="{0A0B9481-FFCC-45D2-A209-6175D22DC437}" type="presParOf" srcId="{4908A0DA-DA51-46E7-82B7-BB3C93B44163}" destId="{4E0EEB84-034C-4F0F-B2A2-B0A25A7C8089}" srcOrd="1" destOrd="0" presId="urn:microsoft.com/office/officeart/2008/layout/BendingPictureCaption"/>
    <dgm:cxn modelId="{DD30E7D4-03E3-42D7-8EF2-669B82FDBE8F}" type="presParOf" srcId="{09E7F90E-2265-48B2-BCC2-6082E423D2D1}" destId="{C0089660-8B58-40EE-A272-830E6C83F918}" srcOrd="3" destOrd="0" presId="urn:microsoft.com/office/officeart/2008/layout/BendingPictureCaption"/>
    <dgm:cxn modelId="{F223B0E1-0905-46A4-BBEF-5E7643A85AED}" type="presParOf" srcId="{09E7F90E-2265-48B2-BCC2-6082E423D2D1}" destId="{180EA0DF-A93F-4249-B9FC-3D3A3983A74B}" srcOrd="4" destOrd="0" presId="urn:microsoft.com/office/officeart/2008/layout/BendingPictureCaption"/>
    <dgm:cxn modelId="{39F098AE-DB44-4C34-8264-6BA09B1DAC9B}" type="presParOf" srcId="{180EA0DF-A93F-4249-B9FC-3D3A3983A74B}" destId="{9A8EDBA7-9F0F-4C8D-A075-9D520F47650D}" srcOrd="0" destOrd="0" presId="urn:microsoft.com/office/officeart/2008/layout/BendingPictureCaption"/>
    <dgm:cxn modelId="{078DFD60-270A-4663-AF9B-04DF248F3ACF}" type="presParOf" srcId="{180EA0DF-A93F-4249-B9FC-3D3A3983A74B}" destId="{5F4D7164-7AE6-4591-9870-C7CEB2B20F79}" srcOrd="1" destOrd="0" presId="urn:microsoft.com/office/officeart/2008/layout/BendingPictureCaption"/>
    <dgm:cxn modelId="{440C15EA-988E-4D51-A1AD-DE5AF5178595}" type="presParOf" srcId="{09E7F90E-2265-48B2-BCC2-6082E423D2D1}" destId="{40C4F08A-30F3-45DA-A052-06DEDCB08848}" srcOrd="5" destOrd="0" presId="urn:microsoft.com/office/officeart/2008/layout/BendingPictureCaption"/>
    <dgm:cxn modelId="{BB7A0051-A752-4005-9621-6C555E094E51}" type="presParOf" srcId="{09E7F90E-2265-48B2-BCC2-6082E423D2D1}" destId="{941AFC8B-297E-4200-A963-29D615611017}" srcOrd="6" destOrd="0" presId="urn:microsoft.com/office/officeart/2008/layout/BendingPictureCaption"/>
    <dgm:cxn modelId="{9F45E274-F2AC-477F-949B-C3E51592803D}" type="presParOf" srcId="{941AFC8B-297E-4200-A963-29D615611017}" destId="{75B526C4-330A-43DA-9B1D-D42153A9F96C}" srcOrd="0" destOrd="0" presId="urn:microsoft.com/office/officeart/2008/layout/BendingPictureCaption"/>
    <dgm:cxn modelId="{C2702F6E-E747-4ABA-9A3A-099D1E18FF33}" type="presParOf" srcId="{941AFC8B-297E-4200-A963-29D615611017}" destId="{FEE6BEA1-E110-4D40-8F4F-66EBF35733D9}" srcOrd="1" destOrd="0" presId="urn:microsoft.com/office/officeart/2008/layout/BendingPictureCaption"/>
    <dgm:cxn modelId="{BA0893F1-56CD-4D51-8904-CD8FEBDCF498}" type="presParOf" srcId="{09E7F90E-2265-48B2-BCC2-6082E423D2D1}" destId="{9A03712C-8D03-4218-AACE-ADF67A1E4873}" srcOrd="7" destOrd="0" presId="urn:microsoft.com/office/officeart/2008/layout/BendingPictureCaption"/>
    <dgm:cxn modelId="{A40F5E3A-784D-49E8-8A5F-C5CC50528F38}" type="presParOf" srcId="{09E7F90E-2265-48B2-BCC2-6082E423D2D1}" destId="{BB9BFB03-CF47-41F1-8223-BBE484B7F1C1}" srcOrd="8" destOrd="0" presId="urn:microsoft.com/office/officeart/2008/layout/BendingPictureCaption"/>
    <dgm:cxn modelId="{8B16C91B-B6E8-4D76-AFBE-5B072CC4A9EF}" type="presParOf" srcId="{BB9BFB03-CF47-41F1-8223-BBE484B7F1C1}" destId="{D774C770-A718-4184-89FB-64B78706A2C6}" srcOrd="0" destOrd="0" presId="urn:microsoft.com/office/officeart/2008/layout/BendingPictureCaption"/>
    <dgm:cxn modelId="{9A76391B-B758-441B-B445-AD9991EB7425}" type="presParOf" srcId="{BB9BFB03-CF47-41F1-8223-BBE484B7F1C1}" destId="{E578C511-0EA5-43D9-ABEB-E70C9208331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BF12EA-C8D9-43A2-BDC3-711D073A3CC7}" type="doc">
      <dgm:prSet loTypeId="urn:microsoft.com/office/officeart/2005/8/layout/vList4#1" loCatId="list" qsTypeId="urn:microsoft.com/office/officeart/2005/8/quickstyle/simple1" qsCatId="simple" csTypeId="urn:microsoft.com/office/officeart/2005/8/colors/colorful3" csCatId="colorful" phldr="1"/>
      <dgm:spPr/>
      <dgm:t>
        <a:bodyPr/>
        <a:lstStyle/>
        <a:p>
          <a:endParaRPr lang="en-US"/>
        </a:p>
      </dgm:t>
    </dgm:pt>
    <dgm:pt modelId="{90F431AF-1154-4DF2-98FE-74EF744572D1}">
      <dgm:prSet phldrT="[Text]"/>
      <dgm:spPr/>
      <dgm:t>
        <a:bodyPr/>
        <a:lstStyle/>
        <a:p>
          <a:r>
            <a:rPr lang="en-US" dirty="0" smtClean="0">
              <a:latin typeface="Franklin Gothic Medium Cond" panose="020B0606030402020204" pitchFamily="34" charset="0"/>
            </a:rPr>
            <a:t>Legal &amp; Constitutional Angles</a:t>
          </a:r>
          <a:endParaRPr lang="en-US" dirty="0">
            <a:latin typeface="Franklin Gothic Medium Cond" panose="020B0606030402020204" pitchFamily="34" charset="0"/>
          </a:endParaRPr>
        </a:p>
      </dgm:t>
    </dgm:pt>
    <dgm:pt modelId="{F718036E-518B-45E2-BD37-C6E689C6BAB9}" type="parTrans" cxnId="{33769D49-27F8-488C-A839-05D6AC2A7BB3}">
      <dgm:prSet/>
      <dgm:spPr/>
      <dgm:t>
        <a:bodyPr/>
        <a:lstStyle/>
        <a:p>
          <a:endParaRPr lang="en-US"/>
        </a:p>
      </dgm:t>
    </dgm:pt>
    <dgm:pt modelId="{460D0CDC-A748-451F-AED7-56C4AA1388E0}" type="sibTrans" cxnId="{33769D49-27F8-488C-A839-05D6AC2A7BB3}">
      <dgm:prSet/>
      <dgm:spPr/>
      <dgm:t>
        <a:bodyPr/>
        <a:lstStyle/>
        <a:p>
          <a:endParaRPr lang="en-US"/>
        </a:p>
      </dgm:t>
    </dgm:pt>
    <dgm:pt modelId="{B23BDC21-735F-4569-BA45-7112B617716A}">
      <dgm:prSet phldrT="[Text]"/>
      <dgm:spPr/>
      <dgm:t>
        <a:bodyPr/>
        <a:lstStyle/>
        <a:p>
          <a:r>
            <a:rPr lang="en-US" dirty="0" smtClean="0">
              <a:latin typeface="Franklin Gothic Medium Cond" panose="020B0606030402020204" pitchFamily="34" charset="0"/>
            </a:rPr>
            <a:t>Laws Before &amp; after independence</a:t>
          </a:r>
          <a:endParaRPr lang="en-US" dirty="0">
            <a:latin typeface="Franklin Gothic Medium Cond" panose="020B0606030402020204" pitchFamily="34" charset="0"/>
          </a:endParaRPr>
        </a:p>
      </dgm:t>
    </dgm:pt>
    <dgm:pt modelId="{1F079441-EF68-4CD5-AC7B-6911C97C2058}" type="parTrans" cxnId="{8C607688-4EC3-4F34-A15E-5F9F5B28B1A6}">
      <dgm:prSet/>
      <dgm:spPr/>
      <dgm:t>
        <a:bodyPr/>
        <a:lstStyle/>
        <a:p>
          <a:endParaRPr lang="en-US"/>
        </a:p>
      </dgm:t>
    </dgm:pt>
    <dgm:pt modelId="{F5292AAC-779C-4CDE-A22E-AA2D2C15828A}" type="sibTrans" cxnId="{8C607688-4EC3-4F34-A15E-5F9F5B28B1A6}">
      <dgm:prSet/>
      <dgm:spPr/>
      <dgm:t>
        <a:bodyPr/>
        <a:lstStyle/>
        <a:p>
          <a:endParaRPr lang="en-US"/>
        </a:p>
      </dgm:t>
    </dgm:pt>
    <dgm:pt modelId="{2122C36D-CC02-4BBE-965F-9F5E936C1892}">
      <dgm:prSet phldrT="[Text]"/>
      <dgm:spPr/>
      <dgm:t>
        <a:bodyPr/>
        <a:lstStyle/>
        <a:p>
          <a:r>
            <a:rPr lang="en-US" dirty="0" smtClean="0">
              <a:latin typeface="Franklin Gothic Medium Cond" panose="020B0606030402020204" pitchFamily="34" charset="0"/>
            </a:rPr>
            <a:t>Green Law Panel</a:t>
          </a:r>
          <a:endParaRPr lang="en-US" dirty="0">
            <a:latin typeface="Franklin Gothic Medium Cond" panose="020B0606030402020204" pitchFamily="34" charset="0"/>
          </a:endParaRPr>
        </a:p>
      </dgm:t>
    </dgm:pt>
    <dgm:pt modelId="{0A8C964B-4659-47C6-8493-AF887269EFFC}" type="parTrans" cxnId="{58BF198E-E280-441A-BFF5-71FF22496758}">
      <dgm:prSet/>
      <dgm:spPr/>
      <dgm:t>
        <a:bodyPr/>
        <a:lstStyle/>
        <a:p>
          <a:endParaRPr lang="en-US"/>
        </a:p>
      </dgm:t>
    </dgm:pt>
    <dgm:pt modelId="{0107B366-05DA-4B1B-B8D3-C29F95DF96A9}" type="sibTrans" cxnId="{58BF198E-E280-441A-BFF5-71FF22496758}">
      <dgm:prSet/>
      <dgm:spPr/>
      <dgm:t>
        <a:bodyPr/>
        <a:lstStyle/>
        <a:p>
          <a:endParaRPr lang="en-US"/>
        </a:p>
      </dgm:t>
    </dgm:pt>
    <dgm:pt modelId="{CC2BC654-4752-40BB-A6AB-CDD872877BAD}">
      <dgm:prSet phldrT="[Text]"/>
      <dgm:spPr/>
      <dgm:t>
        <a:bodyPr/>
        <a:lstStyle/>
        <a:p>
          <a:r>
            <a:rPr lang="en-US" dirty="0" smtClean="0">
              <a:latin typeface="Franklin Gothic Medium Cond" panose="020B0606030402020204" pitchFamily="34" charset="0"/>
            </a:rPr>
            <a:t>Pollution ▼</a:t>
          </a:r>
          <a:endParaRPr lang="en-US" dirty="0">
            <a:latin typeface="Franklin Gothic Medium Cond" panose="020B0606030402020204" pitchFamily="34" charset="0"/>
          </a:endParaRPr>
        </a:p>
      </dgm:t>
    </dgm:pt>
    <dgm:pt modelId="{FC5330A4-9289-485E-99A7-F724A96C707D}" type="parTrans" cxnId="{CF2656EE-039C-4879-B24B-FF53FBFAD3BC}">
      <dgm:prSet/>
      <dgm:spPr/>
      <dgm:t>
        <a:bodyPr/>
        <a:lstStyle/>
        <a:p>
          <a:endParaRPr lang="en-US"/>
        </a:p>
      </dgm:t>
    </dgm:pt>
    <dgm:pt modelId="{9BB3345E-32B6-46A4-AE90-C45009BE44AF}" type="sibTrans" cxnId="{CF2656EE-039C-4879-B24B-FF53FBFAD3BC}">
      <dgm:prSet/>
      <dgm:spPr/>
      <dgm:t>
        <a:bodyPr/>
        <a:lstStyle/>
        <a:p>
          <a:endParaRPr lang="en-US"/>
        </a:p>
      </dgm:t>
    </dgm:pt>
    <dgm:pt modelId="{8DC20AA7-0B6F-4E0B-ADB9-F72150524911}">
      <dgm:prSet phldrT="[Text]"/>
      <dgm:spPr/>
      <dgm:t>
        <a:bodyPr/>
        <a:lstStyle/>
        <a:p>
          <a:r>
            <a:rPr lang="en-US" dirty="0" smtClean="0">
              <a:latin typeface="Franklin Gothic Medium Cond" panose="020B0606030402020204" pitchFamily="34" charset="0"/>
            </a:rPr>
            <a:t>FRFD, DPSP, 7</a:t>
          </a:r>
          <a:r>
            <a:rPr lang="en-US" baseline="30000" dirty="0" smtClean="0">
              <a:latin typeface="Franklin Gothic Medium Cond" panose="020B0606030402020204" pitchFamily="34" charset="0"/>
            </a:rPr>
            <a:t>th</a:t>
          </a:r>
          <a:r>
            <a:rPr lang="en-US" dirty="0" smtClean="0">
              <a:latin typeface="Franklin Gothic Medium Cond" panose="020B0606030402020204" pitchFamily="34" charset="0"/>
            </a:rPr>
            <a:t> Schedule</a:t>
          </a:r>
          <a:endParaRPr lang="en-US" dirty="0">
            <a:latin typeface="Franklin Gothic Medium Cond" panose="020B0606030402020204" pitchFamily="34" charset="0"/>
          </a:endParaRPr>
        </a:p>
      </dgm:t>
    </dgm:pt>
    <dgm:pt modelId="{A39CD147-751A-459E-93AA-C785029A3BA7}" type="parTrans" cxnId="{1D507595-7B12-4E04-9BBE-C15FD805FFB1}">
      <dgm:prSet/>
      <dgm:spPr/>
      <dgm:t>
        <a:bodyPr/>
        <a:lstStyle/>
        <a:p>
          <a:endParaRPr lang="en-US"/>
        </a:p>
      </dgm:t>
    </dgm:pt>
    <dgm:pt modelId="{E63A294C-C238-43CD-AFC3-E64530C8D1DE}" type="sibTrans" cxnId="{1D507595-7B12-4E04-9BBE-C15FD805FFB1}">
      <dgm:prSet/>
      <dgm:spPr/>
      <dgm:t>
        <a:bodyPr/>
        <a:lstStyle/>
        <a:p>
          <a:endParaRPr lang="en-US"/>
        </a:p>
      </dgm:t>
    </dgm:pt>
    <dgm:pt modelId="{2B2589B3-1029-48E5-B749-DE6667A5830B}">
      <dgm:prSet phldrT="[Text]"/>
      <dgm:spPr/>
      <dgm:t>
        <a:bodyPr/>
        <a:lstStyle/>
        <a:p>
          <a:r>
            <a:rPr lang="en-US" dirty="0" smtClean="0">
              <a:latin typeface="Franklin Gothic Medium Cond" panose="020B0606030402020204" pitchFamily="34" charset="0"/>
            </a:rPr>
            <a:t>Wildlife protection, Environment clearance</a:t>
          </a:r>
          <a:endParaRPr lang="en-US" dirty="0">
            <a:latin typeface="Franklin Gothic Medium Cond" panose="020B0606030402020204" pitchFamily="34" charset="0"/>
          </a:endParaRPr>
        </a:p>
      </dgm:t>
    </dgm:pt>
    <dgm:pt modelId="{068FA9F3-A561-4C2E-87B2-43528BACA0BB}" type="parTrans" cxnId="{FA513435-1162-4B16-BED7-6D0128532A97}">
      <dgm:prSet/>
      <dgm:spPr/>
      <dgm:t>
        <a:bodyPr/>
        <a:lstStyle/>
        <a:p>
          <a:endParaRPr lang="en-US"/>
        </a:p>
      </dgm:t>
    </dgm:pt>
    <dgm:pt modelId="{9C3F26B1-E4EA-4BF8-A7FA-4F3A4B385E5E}" type="sibTrans" cxnId="{FA513435-1162-4B16-BED7-6D0128532A97}">
      <dgm:prSet/>
      <dgm:spPr/>
      <dgm:t>
        <a:bodyPr/>
        <a:lstStyle/>
        <a:p>
          <a:endParaRPr lang="en-US"/>
        </a:p>
      </dgm:t>
    </dgm:pt>
    <dgm:pt modelId="{BF835459-A27D-4D90-A74B-D66BA80C858F}">
      <dgm:prSet phldrT="[Text]"/>
      <dgm:spPr/>
      <dgm:t>
        <a:bodyPr/>
        <a:lstStyle/>
        <a:p>
          <a:r>
            <a:rPr lang="en-US" dirty="0" smtClean="0">
              <a:latin typeface="Franklin Gothic Medium Cond" panose="020B0606030402020204" pitchFamily="34" charset="0"/>
            </a:rPr>
            <a:t>Type of areas</a:t>
          </a:r>
          <a:endParaRPr lang="en-US" dirty="0">
            <a:latin typeface="Franklin Gothic Medium Cond" panose="020B0606030402020204" pitchFamily="34" charset="0"/>
          </a:endParaRPr>
        </a:p>
      </dgm:t>
    </dgm:pt>
    <dgm:pt modelId="{0CF29A90-F392-4151-8AA5-5E1E6F481010}" type="parTrans" cxnId="{4E736C24-D1D5-459E-8684-3A1E12CF3EB0}">
      <dgm:prSet/>
      <dgm:spPr/>
    </dgm:pt>
    <dgm:pt modelId="{86462A64-8026-4F03-B46A-AFC8DFCDD507}" type="sibTrans" cxnId="{4E736C24-D1D5-459E-8684-3A1E12CF3EB0}">
      <dgm:prSet/>
      <dgm:spPr/>
    </dgm:pt>
    <dgm:pt modelId="{090D2EF3-B728-4014-B5A0-E1BAE12D6DE6}">
      <dgm:prSet phldrT="[Text]"/>
      <dgm:spPr/>
      <dgm:t>
        <a:bodyPr/>
        <a:lstStyle/>
        <a:p>
          <a:r>
            <a:rPr lang="en-US" dirty="0" smtClean="0">
              <a:latin typeface="Franklin Gothic Medium Cond" panose="020B0606030402020204" pitchFamily="34" charset="0"/>
            </a:rPr>
            <a:t>Parks, Sanctuaries, Reserves, Hotspots, PA</a:t>
          </a:r>
          <a:endParaRPr lang="en-US" dirty="0">
            <a:latin typeface="Franklin Gothic Medium Cond" panose="020B0606030402020204" pitchFamily="34" charset="0"/>
          </a:endParaRPr>
        </a:p>
      </dgm:t>
    </dgm:pt>
    <dgm:pt modelId="{28BC981C-33A7-4AE9-BF56-164E74543463}" type="parTrans" cxnId="{45ADFF89-DCEB-4B03-AB57-223A4191545C}">
      <dgm:prSet/>
      <dgm:spPr/>
      <dgm:t>
        <a:bodyPr/>
        <a:lstStyle/>
        <a:p>
          <a:endParaRPr lang="en-US"/>
        </a:p>
      </dgm:t>
    </dgm:pt>
    <dgm:pt modelId="{8734AAE9-D728-4081-B4A4-5414F51C562F}" type="sibTrans" cxnId="{45ADFF89-DCEB-4B03-AB57-223A4191545C}">
      <dgm:prSet/>
      <dgm:spPr/>
      <dgm:t>
        <a:bodyPr/>
        <a:lstStyle/>
        <a:p>
          <a:endParaRPr lang="en-US"/>
        </a:p>
      </dgm:t>
    </dgm:pt>
    <dgm:pt modelId="{7CC259A7-B1DC-420E-9C3A-B9FF864CF188}">
      <dgm:prSet phldrT="[Text]"/>
      <dgm:spPr/>
      <dgm:t>
        <a:bodyPr/>
        <a:lstStyle/>
        <a:p>
          <a:r>
            <a:rPr lang="en-US" dirty="0" smtClean="0">
              <a:latin typeface="Franklin Gothic Medium Cond" panose="020B0606030402020204" pitchFamily="34" charset="0"/>
            </a:rPr>
            <a:t>Go &amp; No Go areas?</a:t>
          </a:r>
          <a:endParaRPr lang="en-US" dirty="0">
            <a:latin typeface="Franklin Gothic Medium Cond" panose="020B0606030402020204" pitchFamily="34" charset="0"/>
          </a:endParaRPr>
        </a:p>
      </dgm:t>
    </dgm:pt>
    <dgm:pt modelId="{F9E1017E-B50A-43AC-8DE9-BA3E1BD70101}" type="parTrans" cxnId="{4ECA2817-29C5-41EB-8A83-658CFF1C4BC0}">
      <dgm:prSet/>
      <dgm:spPr/>
      <dgm:t>
        <a:bodyPr/>
        <a:lstStyle/>
        <a:p>
          <a:endParaRPr lang="en-US"/>
        </a:p>
      </dgm:t>
    </dgm:pt>
    <dgm:pt modelId="{606BAC84-AA23-493E-B25C-A7652CCEF03E}" type="sibTrans" cxnId="{4ECA2817-29C5-41EB-8A83-658CFF1C4BC0}">
      <dgm:prSet/>
      <dgm:spPr/>
      <dgm:t>
        <a:bodyPr/>
        <a:lstStyle/>
        <a:p>
          <a:endParaRPr lang="en-US"/>
        </a:p>
      </dgm:t>
    </dgm:pt>
    <dgm:pt modelId="{DAB0D161-33C6-4BC1-8477-FD81D5D4C29C}" type="pres">
      <dgm:prSet presAssocID="{47BF12EA-C8D9-43A2-BDC3-711D073A3CC7}" presName="linear" presStyleCnt="0">
        <dgm:presLayoutVars>
          <dgm:dir/>
          <dgm:resizeHandles val="exact"/>
        </dgm:presLayoutVars>
      </dgm:prSet>
      <dgm:spPr/>
      <dgm:t>
        <a:bodyPr/>
        <a:lstStyle/>
        <a:p>
          <a:endParaRPr lang="en-US"/>
        </a:p>
      </dgm:t>
    </dgm:pt>
    <dgm:pt modelId="{DAB8494B-44DD-4A31-9035-666CB79FFC48}" type="pres">
      <dgm:prSet presAssocID="{BF835459-A27D-4D90-A74B-D66BA80C858F}" presName="comp" presStyleCnt="0"/>
      <dgm:spPr/>
    </dgm:pt>
    <dgm:pt modelId="{50305107-5420-424E-ADA1-C0A888F54CCB}" type="pres">
      <dgm:prSet presAssocID="{BF835459-A27D-4D90-A74B-D66BA80C858F}" presName="box" presStyleLbl="node1" presStyleIdx="0" presStyleCnt="3"/>
      <dgm:spPr/>
      <dgm:t>
        <a:bodyPr/>
        <a:lstStyle/>
        <a:p>
          <a:endParaRPr lang="en-US"/>
        </a:p>
      </dgm:t>
    </dgm:pt>
    <dgm:pt modelId="{B825DD91-1F6F-47C6-A488-C0BE64AD7C19}" type="pres">
      <dgm:prSet presAssocID="{BF835459-A27D-4D90-A74B-D66BA80C858F}" presName="img" presStyleLbl="fgImgPlace1" presStyleIdx="0" presStyleCnt="3"/>
      <dgm:spPr>
        <a:blipFill rotWithShape="1">
          <a:blip xmlns:r="http://schemas.openxmlformats.org/officeDocument/2006/relationships" r:embed="rId1"/>
          <a:stretch>
            <a:fillRect/>
          </a:stretch>
        </a:blipFill>
      </dgm:spPr>
    </dgm:pt>
    <dgm:pt modelId="{367CC9FB-BD30-4561-8DE6-17DE9FE50672}" type="pres">
      <dgm:prSet presAssocID="{BF835459-A27D-4D90-A74B-D66BA80C858F}" presName="text" presStyleLbl="node1" presStyleIdx="0" presStyleCnt="3">
        <dgm:presLayoutVars>
          <dgm:bulletEnabled val="1"/>
        </dgm:presLayoutVars>
      </dgm:prSet>
      <dgm:spPr/>
      <dgm:t>
        <a:bodyPr/>
        <a:lstStyle/>
        <a:p>
          <a:endParaRPr lang="en-US"/>
        </a:p>
      </dgm:t>
    </dgm:pt>
    <dgm:pt modelId="{6DAF0FC1-1647-42DA-9524-B715FC4CB961}" type="pres">
      <dgm:prSet presAssocID="{86462A64-8026-4F03-B46A-AFC8DFCDD507}" presName="spacer" presStyleCnt="0"/>
      <dgm:spPr/>
    </dgm:pt>
    <dgm:pt modelId="{4F4AE2B4-ABE7-4404-A19A-DA4ACC989DBB}" type="pres">
      <dgm:prSet presAssocID="{90F431AF-1154-4DF2-98FE-74EF744572D1}" presName="comp" presStyleCnt="0"/>
      <dgm:spPr/>
    </dgm:pt>
    <dgm:pt modelId="{02629B83-2DCE-4326-B984-B8804EB9289A}" type="pres">
      <dgm:prSet presAssocID="{90F431AF-1154-4DF2-98FE-74EF744572D1}" presName="box" presStyleLbl="node1" presStyleIdx="1" presStyleCnt="3"/>
      <dgm:spPr/>
      <dgm:t>
        <a:bodyPr/>
        <a:lstStyle/>
        <a:p>
          <a:endParaRPr lang="en-US"/>
        </a:p>
      </dgm:t>
    </dgm:pt>
    <dgm:pt modelId="{818D6B8C-076F-4880-9555-E195E2CB027C}" type="pres">
      <dgm:prSet presAssocID="{90F431AF-1154-4DF2-98FE-74EF744572D1}" presName="img" presStyleLbl="fgImgPlace1" presStyleIdx="1" presStyleCnt="3"/>
      <dgm:spPr>
        <a:blipFill rotWithShape="1">
          <a:blip xmlns:r="http://schemas.openxmlformats.org/officeDocument/2006/relationships" r:embed="rId2"/>
          <a:stretch>
            <a:fillRect/>
          </a:stretch>
        </a:blipFill>
      </dgm:spPr>
    </dgm:pt>
    <dgm:pt modelId="{B50EBC6C-2A85-4F7A-835F-46A832120773}" type="pres">
      <dgm:prSet presAssocID="{90F431AF-1154-4DF2-98FE-74EF744572D1}" presName="text" presStyleLbl="node1" presStyleIdx="1" presStyleCnt="3">
        <dgm:presLayoutVars>
          <dgm:bulletEnabled val="1"/>
        </dgm:presLayoutVars>
      </dgm:prSet>
      <dgm:spPr/>
      <dgm:t>
        <a:bodyPr/>
        <a:lstStyle/>
        <a:p>
          <a:endParaRPr lang="en-US"/>
        </a:p>
      </dgm:t>
    </dgm:pt>
    <dgm:pt modelId="{241EC0CE-08C6-463B-94FA-EDF364106E96}" type="pres">
      <dgm:prSet presAssocID="{460D0CDC-A748-451F-AED7-56C4AA1388E0}" presName="spacer" presStyleCnt="0"/>
      <dgm:spPr/>
    </dgm:pt>
    <dgm:pt modelId="{E23B786E-20C5-4EBF-A7F1-36CA7EBE33D2}" type="pres">
      <dgm:prSet presAssocID="{2122C36D-CC02-4BBE-965F-9F5E936C1892}" presName="comp" presStyleCnt="0"/>
      <dgm:spPr/>
    </dgm:pt>
    <dgm:pt modelId="{8591C024-2029-4B10-B421-162C340CB638}" type="pres">
      <dgm:prSet presAssocID="{2122C36D-CC02-4BBE-965F-9F5E936C1892}" presName="box" presStyleLbl="node1" presStyleIdx="2" presStyleCnt="3"/>
      <dgm:spPr/>
      <dgm:t>
        <a:bodyPr/>
        <a:lstStyle/>
        <a:p>
          <a:endParaRPr lang="en-US"/>
        </a:p>
      </dgm:t>
    </dgm:pt>
    <dgm:pt modelId="{C435C60B-329C-4657-B5DA-C32B4DA0C2E3}" type="pres">
      <dgm:prSet presAssocID="{2122C36D-CC02-4BBE-965F-9F5E936C1892}" presName="img" presStyleLbl="fgImgPlace1" presStyleIdx="2" presStyleCnt="3"/>
      <dgm:spPr>
        <a:blipFill rotWithShape="1">
          <a:blip xmlns:r="http://schemas.openxmlformats.org/officeDocument/2006/relationships" r:embed="rId3"/>
          <a:stretch>
            <a:fillRect/>
          </a:stretch>
        </a:blipFill>
      </dgm:spPr>
    </dgm:pt>
    <dgm:pt modelId="{91DAF6EE-45F3-41CE-9A51-1FB101D65838}" type="pres">
      <dgm:prSet presAssocID="{2122C36D-CC02-4BBE-965F-9F5E936C1892}" presName="text" presStyleLbl="node1" presStyleIdx="2" presStyleCnt="3">
        <dgm:presLayoutVars>
          <dgm:bulletEnabled val="1"/>
        </dgm:presLayoutVars>
      </dgm:prSet>
      <dgm:spPr/>
      <dgm:t>
        <a:bodyPr/>
        <a:lstStyle/>
        <a:p>
          <a:endParaRPr lang="en-US"/>
        </a:p>
      </dgm:t>
    </dgm:pt>
  </dgm:ptLst>
  <dgm:cxnLst>
    <dgm:cxn modelId="{1D507595-7B12-4E04-9BBE-C15FD805FFB1}" srcId="{90F431AF-1154-4DF2-98FE-74EF744572D1}" destId="{8DC20AA7-0B6F-4E0B-ADB9-F72150524911}" srcOrd="1" destOrd="0" parTransId="{A39CD147-751A-459E-93AA-C785029A3BA7}" sibTransId="{E63A294C-C238-43CD-AFC3-E64530C8D1DE}"/>
    <dgm:cxn modelId="{45ADFF89-DCEB-4B03-AB57-223A4191545C}" srcId="{BF835459-A27D-4D90-A74B-D66BA80C858F}" destId="{090D2EF3-B728-4014-B5A0-E1BAE12D6DE6}" srcOrd="0" destOrd="0" parTransId="{28BC981C-33A7-4AE9-BF56-164E74543463}" sibTransId="{8734AAE9-D728-4081-B4A4-5414F51C562F}"/>
    <dgm:cxn modelId="{58BF198E-E280-441A-BFF5-71FF22496758}" srcId="{47BF12EA-C8D9-43A2-BDC3-711D073A3CC7}" destId="{2122C36D-CC02-4BBE-965F-9F5E936C1892}" srcOrd="2" destOrd="0" parTransId="{0A8C964B-4659-47C6-8493-AF887269EFFC}" sibTransId="{0107B366-05DA-4B1B-B8D3-C29F95DF96A9}"/>
    <dgm:cxn modelId="{CF2656EE-039C-4879-B24B-FF53FBFAD3BC}" srcId="{2122C36D-CC02-4BBE-965F-9F5E936C1892}" destId="{CC2BC654-4752-40BB-A6AB-CDD872877BAD}" srcOrd="1" destOrd="0" parTransId="{FC5330A4-9289-485E-99A7-F724A96C707D}" sibTransId="{9BB3345E-32B6-46A4-AE90-C45009BE44AF}"/>
    <dgm:cxn modelId="{5C5B84E5-56B3-4B05-8D5A-D6046B9796B2}" type="presOf" srcId="{BF835459-A27D-4D90-A74B-D66BA80C858F}" destId="{367CC9FB-BD30-4561-8DE6-17DE9FE50672}" srcOrd="1" destOrd="0" presId="urn:microsoft.com/office/officeart/2005/8/layout/vList4#1"/>
    <dgm:cxn modelId="{F065567D-0C08-4CEA-B305-EDAEB86EC44E}" type="presOf" srcId="{B23BDC21-735F-4569-BA45-7112B617716A}" destId="{B50EBC6C-2A85-4F7A-835F-46A832120773}" srcOrd="1" destOrd="1" presId="urn:microsoft.com/office/officeart/2005/8/layout/vList4#1"/>
    <dgm:cxn modelId="{D8369B2A-334F-4E20-8BF0-88FAEB2E432C}" type="presOf" srcId="{90F431AF-1154-4DF2-98FE-74EF744572D1}" destId="{02629B83-2DCE-4326-B984-B8804EB9289A}" srcOrd="0" destOrd="0" presId="urn:microsoft.com/office/officeart/2005/8/layout/vList4#1"/>
    <dgm:cxn modelId="{C507B13A-838B-427C-A476-8EEDAA269FDE}" type="presOf" srcId="{2122C36D-CC02-4BBE-965F-9F5E936C1892}" destId="{91DAF6EE-45F3-41CE-9A51-1FB101D65838}" srcOrd="1" destOrd="0" presId="urn:microsoft.com/office/officeart/2005/8/layout/vList4#1"/>
    <dgm:cxn modelId="{58D1B4B2-A052-46E4-82A0-18685D3B75C2}" type="presOf" srcId="{8DC20AA7-0B6F-4E0B-ADB9-F72150524911}" destId="{02629B83-2DCE-4326-B984-B8804EB9289A}" srcOrd="0" destOrd="2" presId="urn:microsoft.com/office/officeart/2005/8/layout/vList4#1"/>
    <dgm:cxn modelId="{F82AA96D-6344-40FF-A35B-01C4B652FB76}" type="presOf" srcId="{CC2BC654-4752-40BB-A6AB-CDD872877BAD}" destId="{91DAF6EE-45F3-41CE-9A51-1FB101D65838}" srcOrd="1" destOrd="2" presId="urn:microsoft.com/office/officeart/2005/8/layout/vList4#1"/>
    <dgm:cxn modelId="{A80E29BD-D528-41A0-A07C-D2853D0783E0}" type="presOf" srcId="{2B2589B3-1029-48E5-B749-DE6667A5830B}" destId="{8591C024-2029-4B10-B421-162C340CB638}" srcOrd="0" destOrd="1" presId="urn:microsoft.com/office/officeart/2005/8/layout/vList4#1"/>
    <dgm:cxn modelId="{C8D622A4-F551-4163-839B-1ED96B6F8729}" type="presOf" srcId="{90F431AF-1154-4DF2-98FE-74EF744572D1}" destId="{B50EBC6C-2A85-4F7A-835F-46A832120773}" srcOrd="1" destOrd="0" presId="urn:microsoft.com/office/officeart/2005/8/layout/vList4#1"/>
    <dgm:cxn modelId="{278E8A47-E7E6-4EDA-B6F3-F899A8055FA9}" type="presOf" srcId="{8DC20AA7-0B6F-4E0B-ADB9-F72150524911}" destId="{B50EBC6C-2A85-4F7A-835F-46A832120773}" srcOrd="1" destOrd="2" presId="urn:microsoft.com/office/officeart/2005/8/layout/vList4#1"/>
    <dgm:cxn modelId="{4E736C24-D1D5-459E-8684-3A1E12CF3EB0}" srcId="{47BF12EA-C8D9-43A2-BDC3-711D073A3CC7}" destId="{BF835459-A27D-4D90-A74B-D66BA80C858F}" srcOrd="0" destOrd="0" parTransId="{0CF29A90-F392-4151-8AA5-5E1E6F481010}" sibTransId="{86462A64-8026-4F03-B46A-AFC8DFCDD507}"/>
    <dgm:cxn modelId="{F7559117-FDA5-4086-A535-AFE96F49E786}" type="presOf" srcId="{7CC259A7-B1DC-420E-9C3A-B9FF864CF188}" destId="{50305107-5420-424E-ADA1-C0A888F54CCB}" srcOrd="0" destOrd="2" presId="urn:microsoft.com/office/officeart/2005/8/layout/vList4#1"/>
    <dgm:cxn modelId="{98380EFF-9693-4BB5-8CF2-2CE4993FC163}" type="presOf" srcId="{2122C36D-CC02-4BBE-965F-9F5E936C1892}" destId="{8591C024-2029-4B10-B421-162C340CB638}" srcOrd="0" destOrd="0" presId="urn:microsoft.com/office/officeart/2005/8/layout/vList4#1"/>
    <dgm:cxn modelId="{4F0F928F-F2FD-4725-B971-E698E02B9561}" type="presOf" srcId="{090D2EF3-B728-4014-B5A0-E1BAE12D6DE6}" destId="{367CC9FB-BD30-4561-8DE6-17DE9FE50672}" srcOrd="1" destOrd="1" presId="urn:microsoft.com/office/officeart/2005/8/layout/vList4#1"/>
    <dgm:cxn modelId="{91528A0D-94A5-4E49-B9C8-BD3A86DA04DD}" type="presOf" srcId="{090D2EF3-B728-4014-B5A0-E1BAE12D6DE6}" destId="{50305107-5420-424E-ADA1-C0A888F54CCB}" srcOrd="0" destOrd="1" presId="urn:microsoft.com/office/officeart/2005/8/layout/vList4#1"/>
    <dgm:cxn modelId="{33769D49-27F8-488C-A839-05D6AC2A7BB3}" srcId="{47BF12EA-C8D9-43A2-BDC3-711D073A3CC7}" destId="{90F431AF-1154-4DF2-98FE-74EF744572D1}" srcOrd="1" destOrd="0" parTransId="{F718036E-518B-45E2-BD37-C6E689C6BAB9}" sibTransId="{460D0CDC-A748-451F-AED7-56C4AA1388E0}"/>
    <dgm:cxn modelId="{8C607688-4EC3-4F34-A15E-5F9F5B28B1A6}" srcId="{90F431AF-1154-4DF2-98FE-74EF744572D1}" destId="{B23BDC21-735F-4569-BA45-7112B617716A}" srcOrd="0" destOrd="0" parTransId="{1F079441-EF68-4CD5-AC7B-6911C97C2058}" sibTransId="{F5292AAC-779C-4CDE-A22E-AA2D2C15828A}"/>
    <dgm:cxn modelId="{4ECA2817-29C5-41EB-8A83-658CFF1C4BC0}" srcId="{BF835459-A27D-4D90-A74B-D66BA80C858F}" destId="{7CC259A7-B1DC-420E-9C3A-B9FF864CF188}" srcOrd="1" destOrd="0" parTransId="{F9E1017E-B50A-43AC-8DE9-BA3E1BD70101}" sibTransId="{606BAC84-AA23-493E-B25C-A7652CCEF03E}"/>
    <dgm:cxn modelId="{9D5A7B5A-79A6-4900-B7A7-512716B4ACBF}" type="presOf" srcId="{2B2589B3-1029-48E5-B749-DE6667A5830B}" destId="{91DAF6EE-45F3-41CE-9A51-1FB101D65838}" srcOrd="1" destOrd="1" presId="urn:microsoft.com/office/officeart/2005/8/layout/vList4#1"/>
    <dgm:cxn modelId="{4A378F22-E7D8-43ED-A293-73265D3E0431}" type="presOf" srcId="{7CC259A7-B1DC-420E-9C3A-B9FF864CF188}" destId="{367CC9FB-BD30-4561-8DE6-17DE9FE50672}" srcOrd="1" destOrd="2" presId="urn:microsoft.com/office/officeart/2005/8/layout/vList4#1"/>
    <dgm:cxn modelId="{16E7C111-813D-401E-835E-6941C4102C03}" type="presOf" srcId="{B23BDC21-735F-4569-BA45-7112B617716A}" destId="{02629B83-2DCE-4326-B984-B8804EB9289A}" srcOrd="0" destOrd="1" presId="urn:microsoft.com/office/officeart/2005/8/layout/vList4#1"/>
    <dgm:cxn modelId="{FA513435-1162-4B16-BED7-6D0128532A97}" srcId="{2122C36D-CC02-4BBE-965F-9F5E936C1892}" destId="{2B2589B3-1029-48E5-B749-DE6667A5830B}" srcOrd="0" destOrd="0" parTransId="{068FA9F3-A561-4C2E-87B2-43528BACA0BB}" sibTransId="{9C3F26B1-E4EA-4BF8-A7FA-4F3A4B385E5E}"/>
    <dgm:cxn modelId="{E5556CCB-5E3D-4C93-B1EA-CC929994025B}" type="presOf" srcId="{CC2BC654-4752-40BB-A6AB-CDD872877BAD}" destId="{8591C024-2029-4B10-B421-162C340CB638}" srcOrd="0" destOrd="2" presId="urn:microsoft.com/office/officeart/2005/8/layout/vList4#1"/>
    <dgm:cxn modelId="{13904951-F5BB-4728-B2F2-ABA4EF6FB1CA}" type="presOf" srcId="{BF835459-A27D-4D90-A74B-D66BA80C858F}" destId="{50305107-5420-424E-ADA1-C0A888F54CCB}" srcOrd="0" destOrd="0" presId="urn:microsoft.com/office/officeart/2005/8/layout/vList4#1"/>
    <dgm:cxn modelId="{BE96E841-3C20-420A-9ADD-758B149B3801}" type="presOf" srcId="{47BF12EA-C8D9-43A2-BDC3-711D073A3CC7}" destId="{DAB0D161-33C6-4BC1-8477-FD81D5D4C29C}" srcOrd="0" destOrd="0" presId="urn:microsoft.com/office/officeart/2005/8/layout/vList4#1"/>
    <dgm:cxn modelId="{B67A2975-B863-4774-A323-AC2D1F5C3BC2}" type="presParOf" srcId="{DAB0D161-33C6-4BC1-8477-FD81D5D4C29C}" destId="{DAB8494B-44DD-4A31-9035-666CB79FFC48}" srcOrd="0" destOrd="0" presId="urn:microsoft.com/office/officeart/2005/8/layout/vList4#1"/>
    <dgm:cxn modelId="{71367B3D-6949-4910-A90D-B858A24719D3}" type="presParOf" srcId="{DAB8494B-44DD-4A31-9035-666CB79FFC48}" destId="{50305107-5420-424E-ADA1-C0A888F54CCB}" srcOrd="0" destOrd="0" presId="urn:microsoft.com/office/officeart/2005/8/layout/vList4#1"/>
    <dgm:cxn modelId="{66283BEE-49C6-4DB2-A6B1-64A29A7DFF85}" type="presParOf" srcId="{DAB8494B-44DD-4A31-9035-666CB79FFC48}" destId="{B825DD91-1F6F-47C6-A488-C0BE64AD7C19}" srcOrd="1" destOrd="0" presId="urn:microsoft.com/office/officeart/2005/8/layout/vList4#1"/>
    <dgm:cxn modelId="{4BAE442B-DF43-4203-9CC5-F237BF8369A5}" type="presParOf" srcId="{DAB8494B-44DD-4A31-9035-666CB79FFC48}" destId="{367CC9FB-BD30-4561-8DE6-17DE9FE50672}" srcOrd="2" destOrd="0" presId="urn:microsoft.com/office/officeart/2005/8/layout/vList4#1"/>
    <dgm:cxn modelId="{500A9E04-DB95-4B6A-BF06-D1C051012EE7}" type="presParOf" srcId="{DAB0D161-33C6-4BC1-8477-FD81D5D4C29C}" destId="{6DAF0FC1-1647-42DA-9524-B715FC4CB961}" srcOrd="1" destOrd="0" presId="urn:microsoft.com/office/officeart/2005/8/layout/vList4#1"/>
    <dgm:cxn modelId="{49DAD2E5-45E2-4E34-9153-69829EA836C7}" type="presParOf" srcId="{DAB0D161-33C6-4BC1-8477-FD81D5D4C29C}" destId="{4F4AE2B4-ABE7-4404-A19A-DA4ACC989DBB}" srcOrd="2" destOrd="0" presId="urn:microsoft.com/office/officeart/2005/8/layout/vList4#1"/>
    <dgm:cxn modelId="{6945AF84-E875-4EF0-8A85-5E59287C91E8}" type="presParOf" srcId="{4F4AE2B4-ABE7-4404-A19A-DA4ACC989DBB}" destId="{02629B83-2DCE-4326-B984-B8804EB9289A}" srcOrd="0" destOrd="0" presId="urn:microsoft.com/office/officeart/2005/8/layout/vList4#1"/>
    <dgm:cxn modelId="{1786DFB7-B904-4F8B-9B9B-24ED359C1FFD}" type="presParOf" srcId="{4F4AE2B4-ABE7-4404-A19A-DA4ACC989DBB}" destId="{818D6B8C-076F-4880-9555-E195E2CB027C}" srcOrd="1" destOrd="0" presId="urn:microsoft.com/office/officeart/2005/8/layout/vList4#1"/>
    <dgm:cxn modelId="{A60E6339-EDF4-4FE1-B58A-7635D0567799}" type="presParOf" srcId="{4F4AE2B4-ABE7-4404-A19A-DA4ACC989DBB}" destId="{B50EBC6C-2A85-4F7A-835F-46A832120773}" srcOrd="2" destOrd="0" presId="urn:microsoft.com/office/officeart/2005/8/layout/vList4#1"/>
    <dgm:cxn modelId="{3DCC7B7E-009C-4D7F-80D7-77FF81418900}" type="presParOf" srcId="{DAB0D161-33C6-4BC1-8477-FD81D5D4C29C}" destId="{241EC0CE-08C6-463B-94FA-EDF364106E96}" srcOrd="3" destOrd="0" presId="urn:microsoft.com/office/officeart/2005/8/layout/vList4#1"/>
    <dgm:cxn modelId="{351F53D9-5E94-4741-9098-1EC3B148795A}" type="presParOf" srcId="{DAB0D161-33C6-4BC1-8477-FD81D5D4C29C}" destId="{E23B786E-20C5-4EBF-A7F1-36CA7EBE33D2}" srcOrd="4" destOrd="0" presId="urn:microsoft.com/office/officeart/2005/8/layout/vList4#1"/>
    <dgm:cxn modelId="{428A8CC6-6362-42A5-A4BB-CB08EF190849}" type="presParOf" srcId="{E23B786E-20C5-4EBF-A7F1-36CA7EBE33D2}" destId="{8591C024-2029-4B10-B421-162C340CB638}" srcOrd="0" destOrd="0" presId="urn:microsoft.com/office/officeart/2005/8/layout/vList4#1"/>
    <dgm:cxn modelId="{47AE4BAF-6C65-4456-8FB5-B5BAAFE63DA3}" type="presParOf" srcId="{E23B786E-20C5-4EBF-A7F1-36CA7EBE33D2}" destId="{C435C60B-329C-4657-B5DA-C32B4DA0C2E3}" srcOrd="1" destOrd="0" presId="urn:microsoft.com/office/officeart/2005/8/layout/vList4#1"/>
    <dgm:cxn modelId="{FBF6BD8E-2E34-45A7-8715-5DC2D59869B7}" type="presParOf" srcId="{E23B786E-20C5-4EBF-A7F1-36CA7EBE33D2}" destId="{91DAF6EE-45F3-41CE-9A51-1FB101D65838}" srcOrd="2" destOrd="0" presId="urn:microsoft.com/office/officeart/2005/8/layout/vList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0A5EC97-EDBF-4126-8B3E-4DE0C2B87087}" type="doc">
      <dgm:prSet loTypeId="urn:microsoft.com/office/officeart/2005/8/layout/vList3#1" loCatId="picture" qsTypeId="urn:microsoft.com/office/officeart/2005/8/quickstyle/simple1" qsCatId="simple" csTypeId="urn:microsoft.com/office/officeart/2005/8/colors/colorful3" csCatId="colorful" phldr="1"/>
      <dgm:spPr/>
      <dgm:t>
        <a:bodyPr/>
        <a:lstStyle/>
        <a:p>
          <a:endParaRPr lang="en-US"/>
        </a:p>
      </dgm:t>
    </dgm:pt>
    <dgm:pt modelId="{C41DE54A-0E2D-4734-A5DF-F3ABEEB3B14C}">
      <dgm:prSet phldrT="[Text]"/>
      <dgm:spPr/>
      <dgm:t>
        <a:bodyPr/>
        <a:lstStyle/>
        <a:p>
          <a:r>
            <a:rPr lang="en-US" dirty="0" smtClean="0">
              <a:latin typeface="Franklin Gothic Medium Cond" panose="020B0606030402020204" pitchFamily="34" charset="0"/>
            </a:rPr>
            <a:t>NEMA</a:t>
          </a:r>
          <a:endParaRPr lang="en-US" dirty="0">
            <a:latin typeface="Franklin Gothic Medium Cond" panose="020B0606030402020204" pitchFamily="34" charset="0"/>
          </a:endParaRPr>
        </a:p>
      </dgm:t>
    </dgm:pt>
    <dgm:pt modelId="{B9F08540-321F-4BEB-A998-15B2225CA125}" type="parTrans" cxnId="{A427CA22-55AF-4064-BD21-40BF081BC1BC}">
      <dgm:prSet/>
      <dgm:spPr/>
      <dgm:t>
        <a:bodyPr/>
        <a:lstStyle/>
        <a:p>
          <a:endParaRPr lang="en-US"/>
        </a:p>
      </dgm:t>
    </dgm:pt>
    <dgm:pt modelId="{E9B73560-16E4-4C91-83E8-5A0BA9764CDD}" type="sibTrans" cxnId="{A427CA22-55AF-4064-BD21-40BF081BC1BC}">
      <dgm:prSet/>
      <dgm:spPr/>
      <dgm:t>
        <a:bodyPr/>
        <a:lstStyle/>
        <a:p>
          <a:endParaRPr lang="en-US"/>
        </a:p>
      </dgm:t>
    </dgm:pt>
    <dgm:pt modelId="{C156FA78-8CCC-46E1-94DE-40830C740182}">
      <dgm:prSet/>
      <dgm:spPr/>
      <dgm:t>
        <a:bodyPr/>
        <a:lstStyle/>
        <a:p>
          <a:r>
            <a:rPr lang="en-US" dirty="0" smtClean="0">
              <a:latin typeface="Franklin Gothic Medium Cond" panose="020B0606030402020204" pitchFamily="34" charset="0"/>
            </a:rPr>
            <a:t>UTEMA</a:t>
          </a:r>
          <a:endParaRPr lang="en-US" dirty="0">
            <a:latin typeface="Franklin Gothic Medium Cond" panose="020B0606030402020204" pitchFamily="34" charset="0"/>
          </a:endParaRPr>
        </a:p>
      </dgm:t>
    </dgm:pt>
    <dgm:pt modelId="{9A2A5F54-527C-48DD-8CE2-4E15EA17118E}" type="parTrans" cxnId="{99452A7D-5BE0-459E-A9EA-74A1C2019A8A}">
      <dgm:prSet/>
      <dgm:spPr/>
      <dgm:t>
        <a:bodyPr/>
        <a:lstStyle/>
        <a:p>
          <a:endParaRPr lang="en-US"/>
        </a:p>
      </dgm:t>
    </dgm:pt>
    <dgm:pt modelId="{E7F09BA4-9D36-4065-84C7-2FA53E311E38}" type="sibTrans" cxnId="{99452A7D-5BE0-459E-A9EA-74A1C2019A8A}">
      <dgm:prSet/>
      <dgm:spPr/>
      <dgm:t>
        <a:bodyPr/>
        <a:lstStyle/>
        <a:p>
          <a:endParaRPr lang="en-US"/>
        </a:p>
      </dgm:t>
    </dgm:pt>
    <dgm:pt modelId="{480E57B2-CE76-4F3F-9D32-75202C17DDE2}">
      <dgm:prSet phldrT="[Text]"/>
      <dgm:spPr/>
      <dgm:t>
        <a:bodyPr/>
        <a:lstStyle/>
        <a:p>
          <a:r>
            <a:rPr lang="en-US" dirty="0" smtClean="0">
              <a:latin typeface="Franklin Gothic Medium Cond" panose="020B0606030402020204" pitchFamily="34" charset="0"/>
            </a:rPr>
            <a:t>National Environment Management Authority</a:t>
          </a:r>
          <a:endParaRPr lang="en-US" dirty="0">
            <a:latin typeface="Franklin Gothic Medium Cond" panose="020B0606030402020204" pitchFamily="34" charset="0"/>
          </a:endParaRPr>
        </a:p>
      </dgm:t>
    </dgm:pt>
    <dgm:pt modelId="{99C5A892-E8D1-408E-A1A0-EC2B707CF7D5}" type="parTrans" cxnId="{D3AA607F-15EB-4D6F-855F-A497D94BFC15}">
      <dgm:prSet/>
      <dgm:spPr/>
      <dgm:t>
        <a:bodyPr/>
        <a:lstStyle/>
        <a:p>
          <a:endParaRPr lang="en-US"/>
        </a:p>
      </dgm:t>
    </dgm:pt>
    <dgm:pt modelId="{165A2318-C912-4AF1-8815-F7E5A180E5F2}" type="sibTrans" cxnId="{D3AA607F-15EB-4D6F-855F-A497D94BFC15}">
      <dgm:prSet/>
      <dgm:spPr/>
      <dgm:t>
        <a:bodyPr/>
        <a:lstStyle/>
        <a:p>
          <a:endParaRPr lang="en-US"/>
        </a:p>
      </dgm:t>
    </dgm:pt>
    <dgm:pt modelId="{78F8FDAB-B5B1-49B2-B445-1E37F40E7855}">
      <dgm:prSet phldrT="[Text]"/>
      <dgm:spPr/>
      <dgm:t>
        <a:bodyPr/>
        <a:lstStyle/>
        <a:p>
          <a:r>
            <a:rPr lang="en-US" smtClean="0">
              <a:latin typeface="Franklin Gothic Medium Cond" panose="020B0606030402020204" pitchFamily="34" charset="0"/>
            </a:rPr>
            <a:t>CAT </a:t>
          </a:r>
          <a:r>
            <a:rPr lang="en-US" dirty="0" smtClean="0">
              <a:latin typeface="Franklin Gothic Medium Cond" panose="020B0606030402020204" pitchFamily="34" charset="0"/>
            </a:rPr>
            <a:t>A projects</a:t>
          </a:r>
          <a:endParaRPr lang="en-US" dirty="0">
            <a:latin typeface="Franklin Gothic Medium Cond" panose="020B0606030402020204" pitchFamily="34" charset="0"/>
          </a:endParaRPr>
        </a:p>
      </dgm:t>
    </dgm:pt>
    <dgm:pt modelId="{E792DF5D-E341-449C-B2F3-4A2C986783CC}" type="parTrans" cxnId="{1FE7B9A7-D11A-47BE-AA43-C7AF16D866A4}">
      <dgm:prSet/>
      <dgm:spPr/>
      <dgm:t>
        <a:bodyPr/>
        <a:lstStyle/>
        <a:p>
          <a:endParaRPr lang="en-US"/>
        </a:p>
      </dgm:t>
    </dgm:pt>
    <dgm:pt modelId="{D3ECF099-F7E5-4E81-A176-8450F0BDF0C8}" type="sibTrans" cxnId="{1FE7B9A7-D11A-47BE-AA43-C7AF16D866A4}">
      <dgm:prSet/>
      <dgm:spPr/>
      <dgm:t>
        <a:bodyPr/>
        <a:lstStyle/>
        <a:p>
          <a:endParaRPr lang="en-US"/>
        </a:p>
      </dgm:t>
    </dgm:pt>
    <dgm:pt modelId="{24B6CB19-E55F-4C14-93DC-8CFD1FB91150}">
      <dgm:prSet/>
      <dgm:spPr/>
      <dgm:t>
        <a:bodyPr/>
        <a:lstStyle/>
        <a:p>
          <a:r>
            <a:rPr lang="en-US" dirty="0" smtClean="0">
              <a:latin typeface="Franklin Gothic Medium Cond" panose="020B0606030402020204" pitchFamily="34" charset="0"/>
            </a:rPr>
            <a:t>SEMA</a:t>
          </a:r>
        </a:p>
      </dgm:t>
    </dgm:pt>
    <dgm:pt modelId="{BD10F836-6BC6-4239-8FBE-C677161719AE}" type="parTrans" cxnId="{69E4C191-7B92-4F30-B482-6A88AED29473}">
      <dgm:prSet/>
      <dgm:spPr/>
      <dgm:t>
        <a:bodyPr/>
        <a:lstStyle/>
        <a:p>
          <a:endParaRPr lang="en-US"/>
        </a:p>
      </dgm:t>
    </dgm:pt>
    <dgm:pt modelId="{A5AEFAA0-DEEE-4188-AAA9-EC51014FCD57}" type="sibTrans" cxnId="{69E4C191-7B92-4F30-B482-6A88AED29473}">
      <dgm:prSet/>
      <dgm:spPr/>
      <dgm:t>
        <a:bodyPr/>
        <a:lstStyle/>
        <a:p>
          <a:endParaRPr lang="en-US"/>
        </a:p>
      </dgm:t>
    </dgm:pt>
    <dgm:pt modelId="{BD6B709D-617F-454C-9E52-90495D6470FB}">
      <dgm:prSet/>
      <dgm:spPr/>
      <dgm:t>
        <a:bodyPr/>
        <a:lstStyle/>
        <a:p>
          <a:r>
            <a:rPr lang="en-US" dirty="0" smtClean="0">
              <a:latin typeface="Franklin Gothic Medium Cond" panose="020B0606030402020204" pitchFamily="34" charset="0"/>
            </a:rPr>
            <a:t>State Environment Management Authority</a:t>
          </a:r>
        </a:p>
      </dgm:t>
    </dgm:pt>
    <dgm:pt modelId="{BA6C1491-4623-4B95-BF14-A28681C66EE5}" type="parTrans" cxnId="{F04C0DC8-3A75-4CF3-AAA1-90AD8B23D537}">
      <dgm:prSet/>
      <dgm:spPr/>
      <dgm:t>
        <a:bodyPr/>
        <a:lstStyle/>
        <a:p>
          <a:endParaRPr lang="en-US"/>
        </a:p>
      </dgm:t>
    </dgm:pt>
    <dgm:pt modelId="{2A81D39E-91CC-466E-9D41-34A02C84629D}" type="sibTrans" cxnId="{F04C0DC8-3A75-4CF3-AAA1-90AD8B23D537}">
      <dgm:prSet/>
      <dgm:spPr/>
      <dgm:t>
        <a:bodyPr/>
        <a:lstStyle/>
        <a:p>
          <a:endParaRPr lang="en-US"/>
        </a:p>
      </dgm:t>
    </dgm:pt>
    <dgm:pt modelId="{3F77D01B-E0A1-40F3-855D-C56B5B9E34AF}">
      <dgm:prSet/>
      <dgm:spPr/>
      <dgm:t>
        <a:bodyPr/>
        <a:lstStyle/>
        <a:p>
          <a:r>
            <a:rPr lang="en-US" dirty="0" smtClean="0">
              <a:latin typeface="Franklin Gothic Medium Cond" panose="020B0606030402020204" pitchFamily="34" charset="0"/>
            </a:rPr>
            <a:t>Cat B projects</a:t>
          </a:r>
        </a:p>
      </dgm:t>
    </dgm:pt>
    <dgm:pt modelId="{424E3F9B-0DCD-4341-BCB5-BD28845C93F4}" type="parTrans" cxnId="{1B59575D-82F4-4A68-A330-72F393D6CA78}">
      <dgm:prSet/>
      <dgm:spPr/>
      <dgm:t>
        <a:bodyPr/>
        <a:lstStyle/>
        <a:p>
          <a:endParaRPr lang="en-US"/>
        </a:p>
      </dgm:t>
    </dgm:pt>
    <dgm:pt modelId="{3C62AEF4-CA02-4535-A231-13BEE6BE406A}" type="sibTrans" cxnId="{1B59575D-82F4-4A68-A330-72F393D6CA78}">
      <dgm:prSet/>
      <dgm:spPr/>
      <dgm:t>
        <a:bodyPr/>
        <a:lstStyle/>
        <a:p>
          <a:endParaRPr lang="en-US"/>
        </a:p>
      </dgm:t>
    </dgm:pt>
    <dgm:pt modelId="{13A5C7A4-B73A-4E73-A6C0-5E30B86935E2}">
      <dgm:prSet/>
      <dgm:spPr/>
      <dgm:t>
        <a:bodyPr/>
        <a:lstStyle/>
        <a:p>
          <a:r>
            <a:rPr lang="en-US" dirty="0" smtClean="0">
              <a:latin typeface="Franklin Gothic Medium Cond" panose="020B0606030402020204" pitchFamily="34" charset="0"/>
            </a:rPr>
            <a:t>Union Territory Environment </a:t>
          </a:r>
          <a:r>
            <a:rPr lang="en-US" smtClean="0">
              <a:latin typeface="Franklin Gothic Medium Cond" panose="020B0606030402020204" pitchFamily="34" charset="0"/>
            </a:rPr>
            <a:t>Management Authority</a:t>
          </a:r>
          <a:endParaRPr lang="en-US" dirty="0">
            <a:latin typeface="Franklin Gothic Medium Cond" panose="020B0606030402020204" pitchFamily="34" charset="0"/>
          </a:endParaRPr>
        </a:p>
      </dgm:t>
    </dgm:pt>
    <dgm:pt modelId="{E21467F4-02D0-4DA4-9DB6-83233607AA7E}" type="parTrans" cxnId="{87F0F3DF-8850-4CB6-A43B-48C8E0EED84C}">
      <dgm:prSet/>
      <dgm:spPr/>
      <dgm:t>
        <a:bodyPr/>
        <a:lstStyle/>
        <a:p>
          <a:endParaRPr lang="en-US"/>
        </a:p>
      </dgm:t>
    </dgm:pt>
    <dgm:pt modelId="{3C3C1568-A20F-4754-8FC9-386A5551DB3C}" type="sibTrans" cxnId="{87F0F3DF-8850-4CB6-A43B-48C8E0EED84C}">
      <dgm:prSet/>
      <dgm:spPr/>
      <dgm:t>
        <a:bodyPr/>
        <a:lstStyle/>
        <a:p>
          <a:endParaRPr lang="en-US"/>
        </a:p>
      </dgm:t>
    </dgm:pt>
    <dgm:pt modelId="{4D3414B1-09C6-419D-A481-A24D68EE6A78}">
      <dgm:prSet/>
      <dgm:spPr/>
      <dgm:t>
        <a:bodyPr/>
        <a:lstStyle/>
        <a:p>
          <a:r>
            <a:rPr lang="en-US" dirty="0" smtClean="0">
              <a:latin typeface="Franklin Gothic Medium Cond" panose="020B0606030402020204" pitchFamily="34" charset="0"/>
            </a:rPr>
            <a:t>CAT B in UT</a:t>
          </a:r>
          <a:endParaRPr lang="en-US" dirty="0">
            <a:latin typeface="Franklin Gothic Medium Cond" panose="020B0606030402020204" pitchFamily="34" charset="0"/>
          </a:endParaRPr>
        </a:p>
      </dgm:t>
    </dgm:pt>
    <dgm:pt modelId="{85828779-473E-4D9E-AC16-A912EBE21198}" type="parTrans" cxnId="{5DF6AD92-FB67-405A-97FA-F17A43F05E62}">
      <dgm:prSet/>
      <dgm:spPr/>
      <dgm:t>
        <a:bodyPr/>
        <a:lstStyle/>
        <a:p>
          <a:endParaRPr lang="en-US"/>
        </a:p>
      </dgm:t>
    </dgm:pt>
    <dgm:pt modelId="{C53A7711-9772-45EA-A2D0-FCE8634E229F}" type="sibTrans" cxnId="{5DF6AD92-FB67-405A-97FA-F17A43F05E62}">
      <dgm:prSet/>
      <dgm:spPr/>
      <dgm:t>
        <a:bodyPr/>
        <a:lstStyle/>
        <a:p>
          <a:endParaRPr lang="en-US"/>
        </a:p>
      </dgm:t>
    </dgm:pt>
    <dgm:pt modelId="{72FA194A-FAA0-4A62-B27C-F74052B7F2A1}" type="pres">
      <dgm:prSet presAssocID="{A0A5EC97-EDBF-4126-8B3E-4DE0C2B87087}" presName="linearFlow" presStyleCnt="0">
        <dgm:presLayoutVars>
          <dgm:dir/>
          <dgm:resizeHandles val="exact"/>
        </dgm:presLayoutVars>
      </dgm:prSet>
      <dgm:spPr/>
      <dgm:t>
        <a:bodyPr/>
        <a:lstStyle/>
        <a:p>
          <a:endParaRPr lang="en-US"/>
        </a:p>
      </dgm:t>
    </dgm:pt>
    <dgm:pt modelId="{ADF5C8CA-29B0-42E9-8450-5E5A51B6EF2C}" type="pres">
      <dgm:prSet presAssocID="{C41DE54A-0E2D-4734-A5DF-F3ABEEB3B14C}" presName="composite" presStyleCnt="0"/>
      <dgm:spPr/>
    </dgm:pt>
    <dgm:pt modelId="{805322AA-9AD3-40FC-9998-95B494C308EA}" type="pres">
      <dgm:prSet presAssocID="{C41DE54A-0E2D-4734-A5DF-F3ABEEB3B14C}" presName="imgShp" presStyleLbl="fgImgPlace1" presStyleIdx="0" presStyleCnt="3"/>
      <dgm:spPr>
        <a:blipFill rotWithShape="1">
          <a:blip xmlns:r="http://schemas.openxmlformats.org/officeDocument/2006/relationships" r:embed="rId1"/>
          <a:stretch>
            <a:fillRect/>
          </a:stretch>
        </a:blipFill>
      </dgm:spPr>
    </dgm:pt>
    <dgm:pt modelId="{2FD4C13D-A510-43FC-9FF5-39A558539E0C}" type="pres">
      <dgm:prSet presAssocID="{C41DE54A-0E2D-4734-A5DF-F3ABEEB3B14C}" presName="txShp" presStyleLbl="node1" presStyleIdx="0" presStyleCnt="3">
        <dgm:presLayoutVars>
          <dgm:bulletEnabled val="1"/>
        </dgm:presLayoutVars>
      </dgm:prSet>
      <dgm:spPr/>
      <dgm:t>
        <a:bodyPr/>
        <a:lstStyle/>
        <a:p>
          <a:endParaRPr lang="en-US"/>
        </a:p>
      </dgm:t>
    </dgm:pt>
    <dgm:pt modelId="{11292026-7138-4F31-B052-680BB9592ABF}" type="pres">
      <dgm:prSet presAssocID="{E9B73560-16E4-4C91-83E8-5A0BA9764CDD}" presName="spacing" presStyleCnt="0"/>
      <dgm:spPr/>
    </dgm:pt>
    <dgm:pt modelId="{E6A5ED75-DFEC-46BB-BC68-20F9A3023E7F}" type="pres">
      <dgm:prSet presAssocID="{24B6CB19-E55F-4C14-93DC-8CFD1FB91150}" presName="composite" presStyleCnt="0"/>
      <dgm:spPr/>
    </dgm:pt>
    <dgm:pt modelId="{9E08A643-8ACD-40B7-A6F7-45C42B8F00B8}" type="pres">
      <dgm:prSet presAssocID="{24B6CB19-E55F-4C14-93DC-8CFD1FB91150}" presName="imgShp" presStyleLbl="fgImgPlace1" presStyleIdx="1" presStyleCnt="3" custScaleX="80095"/>
      <dgm:spPr>
        <a:blipFill rotWithShape="1">
          <a:blip xmlns:r="http://schemas.openxmlformats.org/officeDocument/2006/relationships" r:embed="rId2"/>
          <a:stretch>
            <a:fillRect/>
          </a:stretch>
        </a:blipFill>
      </dgm:spPr>
    </dgm:pt>
    <dgm:pt modelId="{420A703A-AE51-4E52-B312-31B3854B9CEC}" type="pres">
      <dgm:prSet presAssocID="{24B6CB19-E55F-4C14-93DC-8CFD1FB91150}" presName="txShp" presStyleLbl="node1" presStyleIdx="1" presStyleCnt="3">
        <dgm:presLayoutVars>
          <dgm:bulletEnabled val="1"/>
        </dgm:presLayoutVars>
      </dgm:prSet>
      <dgm:spPr/>
      <dgm:t>
        <a:bodyPr/>
        <a:lstStyle/>
        <a:p>
          <a:endParaRPr lang="en-US"/>
        </a:p>
      </dgm:t>
    </dgm:pt>
    <dgm:pt modelId="{0A0AD8C1-4681-4D4C-8E4A-BA39BCE733F1}" type="pres">
      <dgm:prSet presAssocID="{A5AEFAA0-DEEE-4188-AAA9-EC51014FCD57}" presName="spacing" presStyleCnt="0"/>
      <dgm:spPr/>
    </dgm:pt>
    <dgm:pt modelId="{9CDFAA30-279F-4D93-BAC5-9AE247FBAC95}" type="pres">
      <dgm:prSet presAssocID="{C156FA78-8CCC-46E1-94DE-40830C740182}" presName="composite" presStyleCnt="0"/>
      <dgm:spPr/>
    </dgm:pt>
    <dgm:pt modelId="{84FD6A8D-1E26-40DA-B67E-96E330EEF88D}" type="pres">
      <dgm:prSet presAssocID="{C156FA78-8CCC-46E1-94DE-40830C740182}" presName="imgShp" presStyleLbl="fgImgPlace1" presStyleIdx="2" presStyleCnt="3"/>
      <dgm:spPr>
        <a:blipFill rotWithShape="1">
          <a:blip xmlns:r="http://schemas.openxmlformats.org/officeDocument/2006/relationships" r:embed="rId3"/>
          <a:stretch>
            <a:fillRect/>
          </a:stretch>
        </a:blipFill>
      </dgm:spPr>
    </dgm:pt>
    <dgm:pt modelId="{BDC203A6-B519-4EB0-9B43-505983774195}" type="pres">
      <dgm:prSet presAssocID="{C156FA78-8CCC-46E1-94DE-40830C740182}" presName="txShp" presStyleLbl="node1" presStyleIdx="2" presStyleCnt="3">
        <dgm:presLayoutVars>
          <dgm:bulletEnabled val="1"/>
        </dgm:presLayoutVars>
      </dgm:prSet>
      <dgm:spPr/>
      <dgm:t>
        <a:bodyPr/>
        <a:lstStyle/>
        <a:p>
          <a:endParaRPr lang="en-US"/>
        </a:p>
      </dgm:t>
    </dgm:pt>
  </dgm:ptLst>
  <dgm:cxnLst>
    <dgm:cxn modelId="{1FE7B9A7-D11A-47BE-AA43-C7AF16D866A4}" srcId="{C41DE54A-0E2D-4734-A5DF-F3ABEEB3B14C}" destId="{78F8FDAB-B5B1-49B2-B445-1E37F40E7855}" srcOrd="1" destOrd="0" parTransId="{E792DF5D-E341-449C-B2F3-4A2C986783CC}" sibTransId="{D3ECF099-F7E5-4E81-A176-8450F0BDF0C8}"/>
    <dgm:cxn modelId="{D3AA607F-15EB-4D6F-855F-A497D94BFC15}" srcId="{C41DE54A-0E2D-4734-A5DF-F3ABEEB3B14C}" destId="{480E57B2-CE76-4F3F-9D32-75202C17DDE2}" srcOrd="0" destOrd="0" parTransId="{99C5A892-E8D1-408E-A1A0-EC2B707CF7D5}" sibTransId="{165A2318-C912-4AF1-8815-F7E5A180E5F2}"/>
    <dgm:cxn modelId="{69E4C191-7B92-4F30-B482-6A88AED29473}" srcId="{A0A5EC97-EDBF-4126-8B3E-4DE0C2B87087}" destId="{24B6CB19-E55F-4C14-93DC-8CFD1FB91150}" srcOrd="1" destOrd="0" parTransId="{BD10F836-6BC6-4239-8FBE-C677161719AE}" sibTransId="{A5AEFAA0-DEEE-4188-AAA9-EC51014FCD57}"/>
    <dgm:cxn modelId="{0DCF9D99-FBFA-4855-ADAD-C9482C838FE6}" type="presOf" srcId="{13A5C7A4-B73A-4E73-A6C0-5E30B86935E2}" destId="{BDC203A6-B519-4EB0-9B43-505983774195}" srcOrd="0" destOrd="1" presId="urn:microsoft.com/office/officeart/2005/8/layout/vList3#1"/>
    <dgm:cxn modelId="{87F0F3DF-8850-4CB6-A43B-48C8E0EED84C}" srcId="{C156FA78-8CCC-46E1-94DE-40830C740182}" destId="{13A5C7A4-B73A-4E73-A6C0-5E30B86935E2}" srcOrd="0" destOrd="0" parTransId="{E21467F4-02D0-4DA4-9DB6-83233607AA7E}" sibTransId="{3C3C1568-A20F-4754-8FC9-386A5551DB3C}"/>
    <dgm:cxn modelId="{7B140390-8DDB-48B6-8125-AC1EAE5C373E}" type="presOf" srcId="{3F77D01B-E0A1-40F3-855D-C56B5B9E34AF}" destId="{420A703A-AE51-4E52-B312-31B3854B9CEC}" srcOrd="0" destOrd="2" presId="urn:microsoft.com/office/officeart/2005/8/layout/vList3#1"/>
    <dgm:cxn modelId="{578F8FCB-51EF-4872-9152-718C07D420AD}" type="presOf" srcId="{4D3414B1-09C6-419D-A481-A24D68EE6A78}" destId="{BDC203A6-B519-4EB0-9B43-505983774195}" srcOrd="0" destOrd="2" presId="urn:microsoft.com/office/officeart/2005/8/layout/vList3#1"/>
    <dgm:cxn modelId="{1B59575D-82F4-4A68-A330-72F393D6CA78}" srcId="{24B6CB19-E55F-4C14-93DC-8CFD1FB91150}" destId="{3F77D01B-E0A1-40F3-855D-C56B5B9E34AF}" srcOrd="1" destOrd="0" parTransId="{424E3F9B-0DCD-4341-BCB5-BD28845C93F4}" sibTransId="{3C62AEF4-CA02-4535-A231-13BEE6BE406A}"/>
    <dgm:cxn modelId="{F04C0DC8-3A75-4CF3-AAA1-90AD8B23D537}" srcId="{24B6CB19-E55F-4C14-93DC-8CFD1FB91150}" destId="{BD6B709D-617F-454C-9E52-90495D6470FB}" srcOrd="0" destOrd="0" parTransId="{BA6C1491-4623-4B95-BF14-A28681C66EE5}" sibTransId="{2A81D39E-91CC-466E-9D41-34A02C84629D}"/>
    <dgm:cxn modelId="{A427CA22-55AF-4064-BD21-40BF081BC1BC}" srcId="{A0A5EC97-EDBF-4126-8B3E-4DE0C2B87087}" destId="{C41DE54A-0E2D-4734-A5DF-F3ABEEB3B14C}" srcOrd="0" destOrd="0" parTransId="{B9F08540-321F-4BEB-A998-15B2225CA125}" sibTransId="{E9B73560-16E4-4C91-83E8-5A0BA9764CDD}"/>
    <dgm:cxn modelId="{7D0701B8-9B18-4B6E-8AE3-FD8586E01F76}" type="presOf" srcId="{480E57B2-CE76-4F3F-9D32-75202C17DDE2}" destId="{2FD4C13D-A510-43FC-9FF5-39A558539E0C}" srcOrd="0" destOrd="1" presId="urn:microsoft.com/office/officeart/2005/8/layout/vList3#1"/>
    <dgm:cxn modelId="{5A5CDF34-9A39-4482-81FC-1773D0D3076F}" type="presOf" srcId="{24B6CB19-E55F-4C14-93DC-8CFD1FB91150}" destId="{420A703A-AE51-4E52-B312-31B3854B9CEC}" srcOrd="0" destOrd="0" presId="urn:microsoft.com/office/officeart/2005/8/layout/vList3#1"/>
    <dgm:cxn modelId="{B4072AC2-2A46-46B0-9FC7-B9E5EC85DBB2}" type="presOf" srcId="{C41DE54A-0E2D-4734-A5DF-F3ABEEB3B14C}" destId="{2FD4C13D-A510-43FC-9FF5-39A558539E0C}" srcOrd="0" destOrd="0" presId="urn:microsoft.com/office/officeart/2005/8/layout/vList3#1"/>
    <dgm:cxn modelId="{6FF86201-540F-4D72-B08A-79764408FE84}" type="presOf" srcId="{78F8FDAB-B5B1-49B2-B445-1E37F40E7855}" destId="{2FD4C13D-A510-43FC-9FF5-39A558539E0C}" srcOrd="0" destOrd="2" presId="urn:microsoft.com/office/officeart/2005/8/layout/vList3#1"/>
    <dgm:cxn modelId="{99452A7D-5BE0-459E-A9EA-74A1C2019A8A}" srcId="{A0A5EC97-EDBF-4126-8B3E-4DE0C2B87087}" destId="{C156FA78-8CCC-46E1-94DE-40830C740182}" srcOrd="2" destOrd="0" parTransId="{9A2A5F54-527C-48DD-8CE2-4E15EA17118E}" sibTransId="{E7F09BA4-9D36-4065-84C7-2FA53E311E38}"/>
    <dgm:cxn modelId="{360DE109-CABD-46AC-9ED8-9F70FD745315}" type="presOf" srcId="{A0A5EC97-EDBF-4126-8B3E-4DE0C2B87087}" destId="{72FA194A-FAA0-4A62-B27C-F74052B7F2A1}" srcOrd="0" destOrd="0" presId="urn:microsoft.com/office/officeart/2005/8/layout/vList3#1"/>
    <dgm:cxn modelId="{42F96C84-9D18-4755-A656-01555D880E70}" type="presOf" srcId="{C156FA78-8CCC-46E1-94DE-40830C740182}" destId="{BDC203A6-B519-4EB0-9B43-505983774195}" srcOrd="0" destOrd="0" presId="urn:microsoft.com/office/officeart/2005/8/layout/vList3#1"/>
    <dgm:cxn modelId="{6D8C6322-2166-4A9A-A701-87FDE2890C78}" type="presOf" srcId="{BD6B709D-617F-454C-9E52-90495D6470FB}" destId="{420A703A-AE51-4E52-B312-31B3854B9CEC}" srcOrd="0" destOrd="1" presId="urn:microsoft.com/office/officeart/2005/8/layout/vList3#1"/>
    <dgm:cxn modelId="{5DF6AD92-FB67-405A-97FA-F17A43F05E62}" srcId="{C156FA78-8CCC-46E1-94DE-40830C740182}" destId="{4D3414B1-09C6-419D-A481-A24D68EE6A78}" srcOrd="1" destOrd="0" parTransId="{85828779-473E-4D9E-AC16-A912EBE21198}" sibTransId="{C53A7711-9772-45EA-A2D0-FCE8634E229F}"/>
    <dgm:cxn modelId="{A8D200E1-F238-46AC-93A3-8BB6924F3A2F}" type="presParOf" srcId="{72FA194A-FAA0-4A62-B27C-F74052B7F2A1}" destId="{ADF5C8CA-29B0-42E9-8450-5E5A51B6EF2C}" srcOrd="0" destOrd="0" presId="urn:microsoft.com/office/officeart/2005/8/layout/vList3#1"/>
    <dgm:cxn modelId="{FB6BB58F-CBF0-4AEB-8165-E73D346C58F3}" type="presParOf" srcId="{ADF5C8CA-29B0-42E9-8450-5E5A51B6EF2C}" destId="{805322AA-9AD3-40FC-9998-95B494C308EA}" srcOrd="0" destOrd="0" presId="urn:microsoft.com/office/officeart/2005/8/layout/vList3#1"/>
    <dgm:cxn modelId="{010E1EBE-3D29-4479-8253-94CB3C574FE7}" type="presParOf" srcId="{ADF5C8CA-29B0-42E9-8450-5E5A51B6EF2C}" destId="{2FD4C13D-A510-43FC-9FF5-39A558539E0C}" srcOrd="1" destOrd="0" presId="urn:microsoft.com/office/officeart/2005/8/layout/vList3#1"/>
    <dgm:cxn modelId="{0625148B-44BF-42E4-B346-A9F45F9E88A6}" type="presParOf" srcId="{72FA194A-FAA0-4A62-B27C-F74052B7F2A1}" destId="{11292026-7138-4F31-B052-680BB9592ABF}" srcOrd="1" destOrd="0" presId="urn:microsoft.com/office/officeart/2005/8/layout/vList3#1"/>
    <dgm:cxn modelId="{ED1C1CF5-A50A-484D-A23D-9FCD14E364AE}" type="presParOf" srcId="{72FA194A-FAA0-4A62-B27C-F74052B7F2A1}" destId="{E6A5ED75-DFEC-46BB-BC68-20F9A3023E7F}" srcOrd="2" destOrd="0" presId="urn:microsoft.com/office/officeart/2005/8/layout/vList3#1"/>
    <dgm:cxn modelId="{FA262ED6-95B7-45A4-A7B3-D5C637D4D4DD}" type="presParOf" srcId="{E6A5ED75-DFEC-46BB-BC68-20F9A3023E7F}" destId="{9E08A643-8ACD-40B7-A6F7-45C42B8F00B8}" srcOrd="0" destOrd="0" presId="urn:microsoft.com/office/officeart/2005/8/layout/vList3#1"/>
    <dgm:cxn modelId="{8AEADAE0-F092-40CE-9F79-3F8ECB4CC85B}" type="presParOf" srcId="{E6A5ED75-DFEC-46BB-BC68-20F9A3023E7F}" destId="{420A703A-AE51-4E52-B312-31B3854B9CEC}" srcOrd="1" destOrd="0" presId="urn:microsoft.com/office/officeart/2005/8/layout/vList3#1"/>
    <dgm:cxn modelId="{8F2DE03C-D670-4627-A274-0A472AD53288}" type="presParOf" srcId="{72FA194A-FAA0-4A62-B27C-F74052B7F2A1}" destId="{0A0AD8C1-4681-4D4C-8E4A-BA39BCE733F1}" srcOrd="3" destOrd="0" presId="urn:microsoft.com/office/officeart/2005/8/layout/vList3#1"/>
    <dgm:cxn modelId="{4B96C619-42BB-42B6-BA24-099BA4558C46}" type="presParOf" srcId="{72FA194A-FAA0-4A62-B27C-F74052B7F2A1}" destId="{9CDFAA30-279F-4D93-BAC5-9AE247FBAC95}" srcOrd="4" destOrd="0" presId="urn:microsoft.com/office/officeart/2005/8/layout/vList3#1"/>
    <dgm:cxn modelId="{02DA3B51-D7F0-4D87-927C-BAE2A8DEEF0C}" type="presParOf" srcId="{9CDFAA30-279F-4D93-BAC5-9AE247FBAC95}" destId="{84FD6A8D-1E26-40DA-B67E-96E330EEF88D}" srcOrd="0" destOrd="0" presId="urn:microsoft.com/office/officeart/2005/8/layout/vList3#1"/>
    <dgm:cxn modelId="{2BCAFC3F-7E54-4897-9AAC-E6C5925294BC}" type="presParOf" srcId="{9CDFAA30-279F-4D93-BAC5-9AE247FBAC95}" destId="{BDC203A6-B519-4EB0-9B43-505983774195}"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956FD67-EDEB-4D1A-82EC-6DFF0D8857BE}" type="doc">
      <dgm:prSet loTypeId="urn:microsoft.com/office/officeart/2005/8/layout/hProcess7#1" loCatId="process" qsTypeId="urn:microsoft.com/office/officeart/2005/8/quickstyle/simple1" qsCatId="simple" csTypeId="urn:microsoft.com/office/officeart/2005/8/colors/colorful2" csCatId="colorful" phldr="1"/>
      <dgm:spPr/>
    </dgm:pt>
    <dgm:pt modelId="{3997E3D5-F51E-4E88-BBEF-94EFA792BD28}">
      <dgm:prSet phldrT="[Text]"/>
      <dgm:spPr/>
      <dgm:t>
        <a:bodyPr/>
        <a:lstStyle/>
        <a:p>
          <a:r>
            <a:rPr lang="en-US" dirty="0" smtClean="0">
              <a:latin typeface="Franklin Gothic Medium Cond" panose="020B0606030402020204" pitchFamily="34" charset="0"/>
            </a:rPr>
            <a:t>I</a:t>
          </a:r>
          <a:endParaRPr lang="en-US" dirty="0">
            <a:latin typeface="Franklin Gothic Medium Cond" panose="020B0606030402020204" pitchFamily="34" charset="0"/>
          </a:endParaRPr>
        </a:p>
      </dgm:t>
    </dgm:pt>
    <dgm:pt modelId="{5C0573F3-353F-4EE0-8B85-20B140AE5EAA}" type="parTrans" cxnId="{B34E1C1F-89D5-4F64-B548-895BFE7A0422}">
      <dgm:prSet/>
      <dgm:spPr/>
      <dgm:t>
        <a:bodyPr/>
        <a:lstStyle/>
        <a:p>
          <a:endParaRPr lang="en-US"/>
        </a:p>
      </dgm:t>
    </dgm:pt>
    <dgm:pt modelId="{B8418E50-7543-4732-A32D-B13AE9E5F8DF}" type="sibTrans" cxnId="{B34E1C1F-89D5-4F64-B548-895BFE7A0422}">
      <dgm:prSet/>
      <dgm:spPr/>
      <dgm:t>
        <a:bodyPr/>
        <a:lstStyle/>
        <a:p>
          <a:endParaRPr lang="en-US"/>
        </a:p>
      </dgm:t>
    </dgm:pt>
    <dgm:pt modelId="{63065BE5-CDD8-4C27-A221-4EE3A9D433C3}">
      <dgm:prSet phldrT="[Text]"/>
      <dgm:spPr/>
      <dgm:t>
        <a:bodyPr/>
        <a:lstStyle/>
        <a:p>
          <a:r>
            <a:rPr lang="en-US" dirty="0" smtClean="0">
              <a:latin typeface="Franklin Gothic Medium Cond" panose="020B0606030402020204" pitchFamily="34" charset="0"/>
            </a:rPr>
            <a:t>II</a:t>
          </a:r>
          <a:endParaRPr lang="en-US" dirty="0">
            <a:latin typeface="Franklin Gothic Medium Cond" panose="020B0606030402020204" pitchFamily="34" charset="0"/>
          </a:endParaRPr>
        </a:p>
      </dgm:t>
    </dgm:pt>
    <dgm:pt modelId="{7C11CB21-98EE-4FF9-89E9-4DEDBAF1CFEB}" type="parTrans" cxnId="{CB63B319-387E-4519-87B0-927EA05BA53C}">
      <dgm:prSet/>
      <dgm:spPr/>
      <dgm:t>
        <a:bodyPr/>
        <a:lstStyle/>
        <a:p>
          <a:endParaRPr lang="en-US"/>
        </a:p>
      </dgm:t>
    </dgm:pt>
    <dgm:pt modelId="{575537FA-9ABD-4EBF-BBC6-90AB341B50DC}" type="sibTrans" cxnId="{CB63B319-387E-4519-87B0-927EA05BA53C}">
      <dgm:prSet/>
      <dgm:spPr/>
      <dgm:t>
        <a:bodyPr/>
        <a:lstStyle/>
        <a:p>
          <a:endParaRPr lang="en-US"/>
        </a:p>
      </dgm:t>
    </dgm:pt>
    <dgm:pt modelId="{E2BA55F3-8DD8-40E0-A78D-E3C10A9BB2FC}">
      <dgm:prSet phldrT="[Text]"/>
      <dgm:spPr/>
      <dgm:t>
        <a:bodyPr/>
        <a:lstStyle/>
        <a:p>
          <a:r>
            <a:rPr lang="en-US" dirty="0" smtClean="0">
              <a:latin typeface="Franklin Gothic Medium Cond" panose="020B0606030402020204" pitchFamily="34" charset="0"/>
            </a:rPr>
            <a:t>III</a:t>
          </a:r>
          <a:endParaRPr lang="en-US" dirty="0">
            <a:latin typeface="Franklin Gothic Medium Cond" panose="020B0606030402020204" pitchFamily="34" charset="0"/>
          </a:endParaRPr>
        </a:p>
      </dgm:t>
    </dgm:pt>
    <dgm:pt modelId="{CE9C1582-DA26-4B18-A8AF-0CF7AE0FE08B}" type="parTrans" cxnId="{BF19DCFC-C20E-4B6D-A7B4-23496AA50782}">
      <dgm:prSet/>
      <dgm:spPr/>
      <dgm:t>
        <a:bodyPr/>
        <a:lstStyle/>
        <a:p>
          <a:endParaRPr lang="en-US"/>
        </a:p>
      </dgm:t>
    </dgm:pt>
    <dgm:pt modelId="{6A4FDDCA-AA29-4437-8722-E1C92CB332D2}" type="sibTrans" cxnId="{BF19DCFC-C20E-4B6D-A7B4-23496AA50782}">
      <dgm:prSet/>
      <dgm:spPr/>
      <dgm:t>
        <a:bodyPr/>
        <a:lstStyle/>
        <a:p>
          <a:endParaRPr lang="en-US"/>
        </a:p>
      </dgm:t>
    </dgm:pt>
    <dgm:pt modelId="{D00B6D9C-B8D9-4468-82EA-B40E43035133}">
      <dgm:prSet phldrT="[Text]"/>
      <dgm:spPr/>
      <dgm:t>
        <a:bodyPr/>
        <a:lstStyle/>
        <a:p>
          <a:r>
            <a:rPr lang="en-US" dirty="0" smtClean="0">
              <a:latin typeface="Franklin Gothic Medium Cond" panose="020B0606030402020204" pitchFamily="34" charset="0"/>
            </a:rPr>
            <a:t>NEMA</a:t>
          </a:r>
          <a:endParaRPr lang="en-US" dirty="0">
            <a:latin typeface="Franklin Gothic Medium Cond" panose="020B0606030402020204" pitchFamily="34" charset="0"/>
          </a:endParaRPr>
        </a:p>
      </dgm:t>
    </dgm:pt>
    <dgm:pt modelId="{C61CE604-00E5-4BC6-A7DD-A853977020A9}" type="parTrans" cxnId="{2FE8FA4F-0386-4000-B3DE-22C868CDBD0D}">
      <dgm:prSet/>
      <dgm:spPr/>
      <dgm:t>
        <a:bodyPr/>
        <a:lstStyle/>
        <a:p>
          <a:endParaRPr lang="en-US"/>
        </a:p>
      </dgm:t>
    </dgm:pt>
    <dgm:pt modelId="{97648CCF-F471-47B1-948D-42DD41DB5E4F}" type="sibTrans" cxnId="{2FE8FA4F-0386-4000-B3DE-22C868CDBD0D}">
      <dgm:prSet/>
      <dgm:spPr/>
      <dgm:t>
        <a:bodyPr/>
        <a:lstStyle/>
        <a:p>
          <a:endParaRPr lang="en-US"/>
        </a:p>
      </dgm:t>
    </dgm:pt>
    <dgm:pt modelId="{AA8D8721-6760-4524-B272-82CC6B82284A}">
      <dgm:prSet phldrT="[Text]"/>
      <dgm:spPr/>
      <dgm:t>
        <a:bodyPr/>
        <a:lstStyle/>
        <a:p>
          <a:r>
            <a:rPr lang="en-US" dirty="0" smtClean="0">
              <a:latin typeface="Franklin Gothic Medium Cond" panose="020B0606030402020204" pitchFamily="34" charset="0"/>
            </a:rPr>
            <a:t>SEMA</a:t>
          </a:r>
          <a:endParaRPr lang="en-US" dirty="0">
            <a:latin typeface="Franklin Gothic Medium Cond" panose="020B0606030402020204" pitchFamily="34" charset="0"/>
          </a:endParaRPr>
        </a:p>
      </dgm:t>
    </dgm:pt>
    <dgm:pt modelId="{3DF3B304-01F2-4806-9CB3-05AAD07944E5}" type="parTrans" cxnId="{798C644B-55BB-4064-9D76-CBD48B66AD75}">
      <dgm:prSet/>
      <dgm:spPr/>
      <dgm:t>
        <a:bodyPr/>
        <a:lstStyle/>
        <a:p>
          <a:endParaRPr lang="en-US"/>
        </a:p>
      </dgm:t>
    </dgm:pt>
    <dgm:pt modelId="{C63118E8-72BC-4F07-BE5C-C7A12762172E}" type="sibTrans" cxnId="{798C644B-55BB-4064-9D76-CBD48B66AD75}">
      <dgm:prSet/>
      <dgm:spPr/>
      <dgm:t>
        <a:bodyPr/>
        <a:lstStyle/>
        <a:p>
          <a:endParaRPr lang="en-US"/>
        </a:p>
      </dgm:t>
    </dgm:pt>
    <dgm:pt modelId="{DDFB9070-22BA-4157-A361-CB41BE5FBB61}">
      <dgm:prSet phldrT="[Text]"/>
      <dgm:spPr/>
      <dgm:t>
        <a:bodyPr/>
        <a:lstStyle/>
        <a:p>
          <a:r>
            <a:rPr lang="en-US" dirty="0" smtClean="0">
              <a:latin typeface="Franklin Gothic Medium Cond" panose="020B0606030402020204" pitchFamily="34" charset="0"/>
            </a:rPr>
            <a:t>Appellate board</a:t>
          </a:r>
          <a:endParaRPr lang="en-US" dirty="0">
            <a:latin typeface="Franklin Gothic Medium Cond" panose="020B0606030402020204" pitchFamily="34" charset="0"/>
          </a:endParaRPr>
        </a:p>
      </dgm:t>
    </dgm:pt>
    <dgm:pt modelId="{97A4ED07-0D1D-4E44-82B2-62492A4C5229}" type="parTrans" cxnId="{E9FB48E5-5CB1-4B50-A1B1-051A41518C4F}">
      <dgm:prSet/>
      <dgm:spPr/>
      <dgm:t>
        <a:bodyPr/>
        <a:lstStyle/>
        <a:p>
          <a:endParaRPr lang="en-US"/>
        </a:p>
      </dgm:t>
    </dgm:pt>
    <dgm:pt modelId="{26B8EE92-3816-4A49-AB3B-6F61E8BE6E9F}" type="sibTrans" cxnId="{E9FB48E5-5CB1-4B50-A1B1-051A41518C4F}">
      <dgm:prSet/>
      <dgm:spPr/>
      <dgm:t>
        <a:bodyPr/>
        <a:lstStyle/>
        <a:p>
          <a:endParaRPr lang="en-US"/>
        </a:p>
      </dgm:t>
    </dgm:pt>
    <dgm:pt modelId="{F444B855-62CC-4C45-B79E-7FB10EE1543B}">
      <dgm:prSet phldrT="[Text]"/>
      <dgm:spPr/>
      <dgm:t>
        <a:bodyPr/>
        <a:lstStyle/>
        <a:p>
          <a:r>
            <a:rPr lang="en-US" dirty="0" smtClean="0">
              <a:latin typeface="Franklin Gothic Medium Cond" panose="020B0606030402020204" pitchFamily="34" charset="0"/>
            </a:rPr>
            <a:t>Retired HC judge</a:t>
          </a:r>
          <a:endParaRPr lang="en-US" dirty="0">
            <a:latin typeface="Franklin Gothic Medium Cond" panose="020B0606030402020204" pitchFamily="34" charset="0"/>
          </a:endParaRPr>
        </a:p>
      </dgm:t>
    </dgm:pt>
    <dgm:pt modelId="{8CE3F4C3-B64E-4653-98AD-71C9A7E28912}" type="parTrans" cxnId="{F08A4708-E5FF-4D17-AEB1-9681E7564760}">
      <dgm:prSet/>
      <dgm:spPr/>
      <dgm:t>
        <a:bodyPr/>
        <a:lstStyle/>
        <a:p>
          <a:endParaRPr lang="en-US"/>
        </a:p>
      </dgm:t>
    </dgm:pt>
    <dgm:pt modelId="{0A000D70-A1DE-4D21-AFAB-128F2C8FF915}" type="sibTrans" cxnId="{F08A4708-E5FF-4D17-AEB1-9681E7564760}">
      <dgm:prSet/>
      <dgm:spPr/>
      <dgm:t>
        <a:bodyPr/>
        <a:lstStyle/>
        <a:p>
          <a:endParaRPr lang="en-US"/>
        </a:p>
      </dgm:t>
    </dgm:pt>
    <dgm:pt modelId="{075E42F7-D619-4D00-AB74-60C85A4CB883}">
      <dgm:prSet phldrT="[Text]"/>
      <dgm:spPr/>
      <dgm:t>
        <a:bodyPr/>
        <a:lstStyle/>
        <a:p>
          <a:r>
            <a:rPr lang="en-US" dirty="0" smtClean="0">
              <a:latin typeface="Franklin Gothic Medium Cond" panose="020B0606030402020204" pitchFamily="34" charset="0"/>
            </a:rPr>
            <a:t>2 </a:t>
          </a:r>
          <a:r>
            <a:rPr lang="en-US" dirty="0" err="1" smtClean="0">
              <a:latin typeface="Franklin Gothic Medium Cond" panose="020B0606030402020204" pitchFamily="34" charset="0"/>
            </a:rPr>
            <a:t>Addl.Secy</a:t>
          </a:r>
          <a:r>
            <a:rPr lang="en-US" dirty="0" smtClean="0">
              <a:latin typeface="Franklin Gothic Medium Cond" panose="020B0606030402020204" pitchFamily="34" charset="0"/>
            </a:rPr>
            <a:t> rank</a:t>
          </a:r>
          <a:endParaRPr lang="en-US" dirty="0">
            <a:latin typeface="Franklin Gothic Medium Cond" panose="020B0606030402020204" pitchFamily="34" charset="0"/>
          </a:endParaRPr>
        </a:p>
      </dgm:t>
    </dgm:pt>
    <dgm:pt modelId="{9DDB70EC-091F-4F69-9FC9-0A9B324E00D7}" type="parTrans" cxnId="{701324EC-7774-4005-ADA8-71C901393C69}">
      <dgm:prSet/>
      <dgm:spPr/>
      <dgm:t>
        <a:bodyPr/>
        <a:lstStyle/>
        <a:p>
          <a:endParaRPr lang="en-US"/>
        </a:p>
      </dgm:t>
    </dgm:pt>
    <dgm:pt modelId="{7EC66B7A-F8F7-42D5-AAE6-F49054E0E76C}" type="sibTrans" cxnId="{701324EC-7774-4005-ADA8-71C901393C69}">
      <dgm:prSet/>
      <dgm:spPr/>
      <dgm:t>
        <a:bodyPr/>
        <a:lstStyle/>
        <a:p>
          <a:endParaRPr lang="en-US"/>
        </a:p>
      </dgm:t>
    </dgm:pt>
    <dgm:pt modelId="{D9154D75-DDB5-4803-AACF-EE3404C338A0}">
      <dgm:prSet phldrT="[Text]"/>
      <dgm:spPr/>
      <dgm:t>
        <a:bodyPr/>
        <a:lstStyle/>
        <a:p>
          <a:r>
            <a:rPr lang="en-US" dirty="0" smtClean="0">
              <a:latin typeface="Franklin Gothic Medium Cond" panose="020B0606030402020204" pitchFamily="34" charset="0"/>
            </a:rPr>
            <a:t>National Green Tribunal (NGT)</a:t>
          </a:r>
          <a:endParaRPr lang="en-US" dirty="0">
            <a:latin typeface="Franklin Gothic Medium Cond" panose="020B0606030402020204" pitchFamily="34" charset="0"/>
          </a:endParaRPr>
        </a:p>
      </dgm:t>
    </dgm:pt>
    <dgm:pt modelId="{F1119DD0-268A-49BA-94AF-9CD7CBAD4FCD}" type="parTrans" cxnId="{71873BF6-E2C5-4958-AF94-34A9633D1D09}">
      <dgm:prSet/>
      <dgm:spPr/>
      <dgm:t>
        <a:bodyPr/>
        <a:lstStyle/>
        <a:p>
          <a:endParaRPr lang="en-US"/>
        </a:p>
      </dgm:t>
    </dgm:pt>
    <dgm:pt modelId="{9AA57E28-D5B1-4A0E-8C09-460848184189}" type="sibTrans" cxnId="{71873BF6-E2C5-4958-AF94-34A9633D1D09}">
      <dgm:prSet/>
      <dgm:spPr/>
      <dgm:t>
        <a:bodyPr/>
        <a:lstStyle/>
        <a:p>
          <a:endParaRPr lang="en-US"/>
        </a:p>
      </dgm:t>
    </dgm:pt>
    <dgm:pt modelId="{0DCD0282-EC81-40EF-8CEB-799F28121645}">
      <dgm:prSet phldrT="[Text]"/>
      <dgm:spPr/>
      <dgm:t>
        <a:bodyPr/>
        <a:lstStyle/>
        <a:p>
          <a:r>
            <a:rPr lang="en-US" dirty="0" smtClean="0">
              <a:latin typeface="Franklin Gothic Medium Cond" panose="020B0606030402020204" pitchFamily="34" charset="0"/>
            </a:rPr>
            <a:t>Frivolous appeals: penalties</a:t>
          </a:r>
          <a:endParaRPr lang="en-US" dirty="0">
            <a:latin typeface="Franklin Gothic Medium Cond" panose="020B0606030402020204" pitchFamily="34" charset="0"/>
          </a:endParaRPr>
        </a:p>
      </dgm:t>
    </dgm:pt>
    <dgm:pt modelId="{BCF2DBF4-2AEA-443D-854A-96D50C53EBBA}" type="parTrans" cxnId="{1AD110DF-5510-44CA-AFD5-C646AAA7067F}">
      <dgm:prSet/>
      <dgm:spPr/>
      <dgm:t>
        <a:bodyPr/>
        <a:lstStyle/>
        <a:p>
          <a:endParaRPr lang="en-US"/>
        </a:p>
      </dgm:t>
    </dgm:pt>
    <dgm:pt modelId="{638D026C-9C15-4A1A-AE8A-C0D735526D03}" type="sibTrans" cxnId="{1AD110DF-5510-44CA-AFD5-C646AAA7067F}">
      <dgm:prSet/>
      <dgm:spPr/>
      <dgm:t>
        <a:bodyPr/>
        <a:lstStyle/>
        <a:p>
          <a:endParaRPr lang="en-US"/>
        </a:p>
      </dgm:t>
    </dgm:pt>
    <dgm:pt modelId="{7962BE2F-15DF-422F-BBB3-CF1D973F0B2C}" type="pres">
      <dgm:prSet presAssocID="{5956FD67-EDEB-4D1A-82EC-6DFF0D8857BE}" presName="Name0" presStyleCnt="0">
        <dgm:presLayoutVars>
          <dgm:dir/>
          <dgm:animLvl val="lvl"/>
          <dgm:resizeHandles val="exact"/>
        </dgm:presLayoutVars>
      </dgm:prSet>
      <dgm:spPr/>
    </dgm:pt>
    <dgm:pt modelId="{F039ED66-3084-4DFC-807D-6359B1FD9E9E}" type="pres">
      <dgm:prSet presAssocID="{3997E3D5-F51E-4E88-BBEF-94EFA792BD28}" presName="compositeNode" presStyleCnt="0">
        <dgm:presLayoutVars>
          <dgm:bulletEnabled val="1"/>
        </dgm:presLayoutVars>
      </dgm:prSet>
      <dgm:spPr/>
    </dgm:pt>
    <dgm:pt modelId="{89DC4209-4223-47E6-88FC-917FAC57B178}" type="pres">
      <dgm:prSet presAssocID="{3997E3D5-F51E-4E88-BBEF-94EFA792BD28}" presName="bgRect" presStyleLbl="node1" presStyleIdx="0" presStyleCnt="3"/>
      <dgm:spPr/>
      <dgm:t>
        <a:bodyPr/>
        <a:lstStyle/>
        <a:p>
          <a:endParaRPr lang="en-US"/>
        </a:p>
      </dgm:t>
    </dgm:pt>
    <dgm:pt modelId="{E04FC11F-FA40-4B7E-A624-F2E4CC34AF8B}" type="pres">
      <dgm:prSet presAssocID="{3997E3D5-F51E-4E88-BBEF-94EFA792BD28}" presName="parentNode" presStyleLbl="node1" presStyleIdx="0" presStyleCnt="3">
        <dgm:presLayoutVars>
          <dgm:chMax val="0"/>
          <dgm:bulletEnabled val="1"/>
        </dgm:presLayoutVars>
      </dgm:prSet>
      <dgm:spPr/>
      <dgm:t>
        <a:bodyPr/>
        <a:lstStyle/>
        <a:p>
          <a:endParaRPr lang="en-US"/>
        </a:p>
      </dgm:t>
    </dgm:pt>
    <dgm:pt modelId="{AD16352B-742B-4E46-A434-1F3A280378F9}" type="pres">
      <dgm:prSet presAssocID="{3997E3D5-F51E-4E88-BBEF-94EFA792BD28}" presName="childNode" presStyleLbl="node1" presStyleIdx="0" presStyleCnt="3">
        <dgm:presLayoutVars>
          <dgm:bulletEnabled val="1"/>
        </dgm:presLayoutVars>
      </dgm:prSet>
      <dgm:spPr/>
      <dgm:t>
        <a:bodyPr/>
        <a:lstStyle/>
        <a:p>
          <a:endParaRPr lang="en-US"/>
        </a:p>
      </dgm:t>
    </dgm:pt>
    <dgm:pt modelId="{FB3A8A6A-11B4-4C71-AAF9-F30A9A3EC450}" type="pres">
      <dgm:prSet presAssocID="{B8418E50-7543-4732-A32D-B13AE9E5F8DF}" presName="hSp" presStyleCnt="0"/>
      <dgm:spPr/>
    </dgm:pt>
    <dgm:pt modelId="{B7C46C4C-E720-4787-8B24-F6BD21668466}" type="pres">
      <dgm:prSet presAssocID="{B8418E50-7543-4732-A32D-B13AE9E5F8DF}" presName="vProcSp" presStyleCnt="0"/>
      <dgm:spPr/>
    </dgm:pt>
    <dgm:pt modelId="{FBB8E4E8-A26D-41CD-A564-7E2BED011F5F}" type="pres">
      <dgm:prSet presAssocID="{B8418E50-7543-4732-A32D-B13AE9E5F8DF}" presName="vSp1" presStyleCnt="0"/>
      <dgm:spPr/>
    </dgm:pt>
    <dgm:pt modelId="{F9BF5DC0-691C-48C4-B93A-01C4FD8599AF}" type="pres">
      <dgm:prSet presAssocID="{B8418E50-7543-4732-A32D-B13AE9E5F8DF}" presName="simulatedConn" presStyleLbl="solidFgAcc1" presStyleIdx="0" presStyleCnt="2"/>
      <dgm:spPr/>
    </dgm:pt>
    <dgm:pt modelId="{EE733BA4-AB9D-4ADA-B8AF-599041A73EF5}" type="pres">
      <dgm:prSet presAssocID="{B8418E50-7543-4732-A32D-B13AE9E5F8DF}" presName="vSp2" presStyleCnt="0"/>
      <dgm:spPr/>
    </dgm:pt>
    <dgm:pt modelId="{1FBBF18A-C1F9-4477-BFED-635E8FEB4D32}" type="pres">
      <dgm:prSet presAssocID="{B8418E50-7543-4732-A32D-B13AE9E5F8DF}" presName="sibTrans" presStyleCnt="0"/>
      <dgm:spPr/>
    </dgm:pt>
    <dgm:pt modelId="{1A1D7A38-F33B-4580-A468-F01B1B1AD13C}" type="pres">
      <dgm:prSet presAssocID="{63065BE5-CDD8-4C27-A221-4EE3A9D433C3}" presName="compositeNode" presStyleCnt="0">
        <dgm:presLayoutVars>
          <dgm:bulletEnabled val="1"/>
        </dgm:presLayoutVars>
      </dgm:prSet>
      <dgm:spPr/>
    </dgm:pt>
    <dgm:pt modelId="{A7A5A12A-37D6-4C73-BC78-E6D0355E1A23}" type="pres">
      <dgm:prSet presAssocID="{63065BE5-CDD8-4C27-A221-4EE3A9D433C3}" presName="bgRect" presStyleLbl="node1" presStyleIdx="1" presStyleCnt="3"/>
      <dgm:spPr/>
      <dgm:t>
        <a:bodyPr/>
        <a:lstStyle/>
        <a:p>
          <a:endParaRPr lang="en-US"/>
        </a:p>
      </dgm:t>
    </dgm:pt>
    <dgm:pt modelId="{293133BD-6166-4B51-8782-17E1647BFCCB}" type="pres">
      <dgm:prSet presAssocID="{63065BE5-CDD8-4C27-A221-4EE3A9D433C3}" presName="parentNode" presStyleLbl="node1" presStyleIdx="1" presStyleCnt="3">
        <dgm:presLayoutVars>
          <dgm:chMax val="0"/>
          <dgm:bulletEnabled val="1"/>
        </dgm:presLayoutVars>
      </dgm:prSet>
      <dgm:spPr/>
      <dgm:t>
        <a:bodyPr/>
        <a:lstStyle/>
        <a:p>
          <a:endParaRPr lang="en-US"/>
        </a:p>
      </dgm:t>
    </dgm:pt>
    <dgm:pt modelId="{A18EF87A-57AC-4301-8B4F-3FD7D50CB9B1}" type="pres">
      <dgm:prSet presAssocID="{63065BE5-CDD8-4C27-A221-4EE3A9D433C3}" presName="childNode" presStyleLbl="node1" presStyleIdx="1" presStyleCnt="3">
        <dgm:presLayoutVars>
          <dgm:bulletEnabled val="1"/>
        </dgm:presLayoutVars>
      </dgm:prSet>
      <dgm:spPr/>
      <dgm:t>
        <a:bodyPr/>
        <a:lstStyle/>
        <a:p>
          <a:endParaRPr lang="en-US"/>
        </a:p>
      </dgm:t>
    </dgm:pt>
    <dgm:pt modelId="{2CBB2E91-651A-4769-A1F1-4970C074D01A}" type="pres">
      <dgm:prSet presAssocID="{575537FA-9ABD-4EBF-BBC6-90AB341B50DC}" presName="hSp" presStyleCnt="0"/>
      <dgm:spPr/>
    </dgm:pt>
    <dgm:pt modelId="{AC1D23BE-0396-4C06-99E5-B344E6B1B468}" type="pres">
      <dgm:prSet presAssocID="{575537FA-9ABD-4EBF-BBC6-90AB341B50DC}" presName="vProcSp" presStyleCnt="0"/>
      <dgm:spPr/>
    </dgm:pt>
    <dgm:pt modelId="{BF7C28BF-1C95-487B-9665-F5C5F3692044}" type="pres">
      <dgm:prSet presAssocID="{575537FA-9ABD-4EBF-BBC6-90AB341B50DC}" presName="vSp1" presStyleCnt="0"/>
      <dgm:spPr/>
    </dgm:pt>
    <dgm:pt modelId="{A03B27CC-5B9A-4350-9ADA-F344CF1ACA93}" type="pres">
      <dgm:prSet presAssocID="{575537FA-9ABD-4EBF-BBC6-90AB341B50DC}" presName="simulatedConn" presStyleLbl="solidFgAcc1" presStyleIdx="1" presStyleCnt="2"/>
      <dgm:spPr/>
    </dgm:pt>
    <dgm:pt modelId="{913AFCA8-CFF0-4BDD-B47E-0AE54FC9FA11}" type="pres">
      <dgm:prSet presAssocID="{575537FA-9ABD-4EBF-BBC6-90AB341B50DC}" presName="vSp2" presStyleCnt="0"/>
      <dgm:spPr/>
    </dgm:pt>
    <dgm:pt modelId="{6E9E337C-FC68-419D-8FE1-C894BEFE86CE}" type="pres">
      <dgm:prSet presAssocID="{575537FA-9ABD-4EBF-BBC6-90AB341B50DC}" presName="sibTrans" presStyleCnt="0"/>
      <dgm:spPr/>
    </dgm:pt>
    <dgm:pt modelId="{134B93F5-7A26-4A99-9CD4-C76F9A6B5742}" type="pres">
      <dgm:prSet presAssocID="{E2BA55F3-8DD8-40E0-A78D-E3C10A9BB2FC}" presName="compositeNode" presStyleCnt="0">
        <dgm:presLayoutVars>
          <dgm:bulletEnabled val="1"/>
        </dgm:presLayoutVars>
      </dgm:prSet>
      <dgm:spPr/>
    </dgm:pt>
    <dgm:pt modelId="{D4BD644B-A7B8-461C-8CEB-BB0ED7DFAE53}" type="pres">
      <dgm:prSet presAssocID="{E2BA55F3-8DD8-40E0-A78D-E3C10A9BB2FC}" presName="bgRect" presStyleLbl="node1" presStyleIdx="2" presStyleCnt="3"/>
      <dgm:spPr/>
      <dgm:t>
        <a:bodyPr/>
        <a:lstStyle/>
        <a:p>
          <a:endParaRPr lang="en-US"/>
        </a:p>
      </dgm:t>
    </dgm:pt>
    <dgm:pt modelId="{6558F9A2-D0E2-4794-A257-46049351757C}" type="pres">
      <dgm:prSet presAssocID="{E2BA55F3-8DD8-40E0-A78D-E3C10A9BB2FC}" presName="parentNode" presStyleLbl="node1" presStyleIdx="2" presStyleCnt="3">
        <dgm:presLayoutVars>
          <dgm:chMax val="0"/>
          <dgm:bulletEnabled val="1"/>
        </dgm:presLayoutVars>
      </dgm:prSet>
      <dgm:spPr/>
      <dgm:t>
        <a:bodyPr/>
        <a:lstStyle/>
        <a:p>
          <a:endParaRPr lang="en-US"/>
        </a:p>
      </dgm:t>
    </dgm:pt>
    <dgm:pt modelId="{065A9B41-9FDD-440F-BEEA-F22CE6F6A8E8}" type="pres">
      <dgm:prSet presAssocID="{E2BA55F3-8DD8-40E0-A78D-E3C10A9BB2FC}" presName="childNode" presStyleLbl="node1" presStyleIdx="2" presStyleCnt="3">
        <dgm:presLayoutVars>
          <dgm:bulletEnabled val="1"/>
        </dgm:presLayoutVars>
      </dgm:prSet>
      <dgm:spPr/>
      <dgm:t>
        <a:bodyPr/>
        <a:lstStyle/>
        <a:p>
          <a:endParaRPr lang="en-US"/>
        </a:p>
      </dgm:t>
    </dgm:pt>
  </dgm:ptLst>
  <dgm:cxnLst>
    <dgm:cxn modelId="{E50E971A-6F8E-498A-A32E-48BA76E1EFC1}" type="presOf" srcId="{D9154D75-DDB5-4803-AACF-EE3404C338A0}" destId="{065A9B41-9FDD-440F-BEEA-F22CE6F6A8E8}" srcOrd="0" destOrd="0" presId="urn:microsoft.com/office/officeart/2005/8/layout/hProcess7#1"/>
    <dgm:cxn modelId="{4FA3EF38-B174-45EB-BC81-590E102216B0}" type="presOf" srcId="{63065BE5-CDD8-4C27-A221-4EE3A9D433C3}" destId="{A7A5A12A-37D6-4C73-BC78-E6D0355E1A23}" srcOrd="0" destOrd="0" presId="urn:microsoft.com/office/officeart/2005/8/layout/hProcess7#1"/>
    <dgm:cxn modelId="{622C97F3-DC6C-4D13-AFA0-218CF32898DE}" type="presOf" srcId="{5956FD67-EDEB-4D1A-82EC-6DFF0D8857BE}" destId="{7962BE2F-15DF-422F-BBB3-CF1D973F0B2C}" srcOrd="0" destOrd="0" presId="urn:microsoft.com/office/officeart/2005/8/layout/hProcess7#1"/>
    <dgm:cxn modelId="{1AD110DF-5510-44CA-AFD5-C646AAA7067F}" srcId="{63065BE5-CDD8-4C27-A221-4EE3A9D433C3}" destId="{0DCD0282-EC81-40EF-8CEB-799F28121645}" srcOrd="3" destOrd="0" parTransId="{BCF2DBF4-2AEA-443D-854A-96D50C53EBBA}" sibTransId="{638D026C-9C15-4A1A-AE8A-C0D735526D03}"/>
    <dgm:cxn modelId="{99FC56EE-40F9-4250-902B-9BBB1977C23C}" type="presOf" srcId="{AA8D8721-6760-4524-B272-82CC6B82284A}" destId="{AD16352B-742B-4E46-A434-1F3A280378F9}" srcOrd="0" destOrd="1" presId="urn:microsoft.com/office/officeart/2005/8/layout/hProcess7#1"/>
    <dgm:cxn modelId="{9A0873FE-408B-456B-A1C8-B9B2CBA40B0D}" type="presOf" srcId="{DDFB9070-22BA-4157-A361-CB41BE5FBB61}" destId="{A18EF87A-57AC-4301-8B4F-3FD7D50CB9B1}" srcOrd="0" destOrd="0" presId="urn:microsoft.com/office/officeart/2005/8/layout/hProcess7#1"/>
    <dgm:cxn modelId="{71873BF6-E2C5-4958-AF94-34A9633D1D09}" srcId="{E2BA55F3-8DD8-40E0-A78D-E3C10A9BB2FC}" destId="{D9154D75-DDB5-4803-AACF-EE3404C338A0}" srcOrd="0" destOrd="0" parTransId="{F1119DD0-268A-49BA-94AF-9CD7CBAD4FCD}" sibTransId="{9AA57E28-D5B1-4A0E-8C09-460848184189}"/>
    <dgm:cxn modelId="{AA1520D6-5A1A-47BF-90C5-E4484D440BD4}" type="presOf" srcId="{D00B6D9C-B8D9-4468-82EA-B40E43035133}" destId="{AD16352B-742B-4E46-A434-1F3A280378F9}" srcOrd="0" destOrd="0" presId="urn:microsoft.com/office/officeart/2005/8/layout/hProcess7#1"/>
    <dgm:cxn modelId="{F08A4708-E5FF-4D17-AEB1-9681E7564760}" srcId="{63065BE5-CDD8-4C27-A221-4EE3A9D433C3}" destId="{F444B855-62CC-4C45-B79E-7FB10EE1543B}" srcOrd="1" destOrd="0" parTransId="{8CE3F4C3-B64E-4653-98AD-71C9A7E28912}" sibTransId="{0A000D70-A1DE-4D21-AFAB-128F2C8FF915}"/>
    <dgm:cxn modelId="{798C644B-55BB-4064-9D76-CBD48B66AD75}" srcId="{3997E3D5-F51E-4E88-BBEF-94EFA792BD28}" destId="{AA8D8721-6760-4524-B272-82CC6B82284A}" srcOrd="1" destOrd="0" parTransId="{3DF3B304-01F2-4806-9CB3-05AAD07944E5}" sibTransId="{C63118E8-72BC-4F07-BE5C-C7A12762172E}"/>
    <dgm:cxn modelId="{AC07E5DC-0427-46BF-9DDB-E13F23BCB24C}" type="presOf" srcId="{63065BE5-CDD8-4C27-A221-4EE3A9D433C3}" destId="{293133BD-6166-4B51-8782-17E1647BFCCB}" srcOrd="1" destOrd="0" presId="urn:microsoft.com/office/officeart/2005/8/layout/hProcess7#1"/>
    <dgm:cxn modelId="{40FD5245-395E-45AC-AF57-70F47BB1A09C}" type="presOf" srcId="{075E42F7-D619-4D00-AB74-60C85A4CB883}" destId="{A18EF87A-57AC-4301-8B4F-3FD7D50CB9B1}" srcOrd="0" destOrd="2" presId="urn:microsoft.com/office/officeart/2005/8/layout/hProcess7#1"/>
    <dgm:cxn modelId="{C1594AA5-5910-4D07-96E1-D2AECBF0F92A}" type="presOf" srcId="{0DCD0282-EC81-40EF-8CEB-799F28121645}" destId="{A18EF87A-57AC-4301-8B4F-3FD7D50CB9B1}" srcOrd="0" destOrd="3" presId="urn:microsoft.com/office/officeart/2005/8/layout/hProcess7#1"/>
    <dgm:cxn modelId="{289A45AF-0916-48D5-BAEB-D99883A4A12B}" type="presOf" srcId="{F444B855-62CC-4C45-B79E-7FB10EE1543B}" destId="{A18EF87A-57AC-4301-8B4F-3FD7D50CB9B1}" srcOrd="0" destOrd="1" presId="urn:microsoft.com/office/officeart/2005/8/layout/hProcess7#1"/>
    <dgm:cxn modelId="{BF19DCFC-C20E-4B6D-A7B4-23496AA50782}" srcId="{5956FD67-EDEB-4D1A-82EC-6DFF0D8857BE}" destId="{E2BA55F3-8DD8-40E0-A78D-E3C10A9BB2FC}" srcOrd="2" destOrd="0" parTransId="{CE9C1582-DA26-4B18-A8AF-0CF7AE0FE08B}" sibTransId="{6A4FDDCA-AA29-4437-8722-E1C92CB332D2}"/>
    <dgm:cxn modelId="{D86D8E7A-4F6B-4FA3-B0E7-B1C1D8DC7D2B}" type="presOf" srcId="{3997E3D5-F51E-4E88-BBEF-94EFA792BD28}" destId="{89DC4209-4223-47E6-88FC-917FAC57B178}" srcOrd="0" destOrd="0" presId="urn:microsoft.com/office/officeart/2005/8/layout/hProcess7#1"/>
    <dgm:cxn modelId="{701324EC-7774-4005-ADA8-71C901393C69}" srcId="{63065BE5-CDD8-4C27-A221-4EE3A9D433C3}" destId="{075E42F7-D619-4D00-AB74-60C85A4CB883}" srcOrd="2" destOrd="0" parTransId="{9DDB70EC-091F-4F69-9FC9-0A9B324E00D7}" sibTransId="{7EC66B7A-F8F7-42D5-AAE6-F49054E0E76C}"/>
    <dgm:cxn modelId="{BF974C18-5DD3-4292-BBED-4AF43185C5EA}" type="presOf" srcId="{E2BA55F3-8DD8-40E0-A78D-E3C10A9BB2FC}" destId="{D4BD644B-A7B8-461C-8CEB-BB0ED7DFAE53}" srcOrd="0" destOrd="0" presId="urn:microsoft.com/office/officeart/2005/8/layout/hProcess7#1"/>
    <dgm:cxn modelId="{CB63B319-387E-4519-87B0-927EA05BA53C}" srcId="{5956FD67-EDEB-4D1A-82EC-6DFF0D8857BE}" destId="{63065BE5-CDD8-4C27-A221-4EE3A9D433C3}" srcOrd="1" destOrd="0" parTransId="{7C11CB21-98EE-4FF9-89E9-4DEDBAF1CFEB}" sibTransId="{575537FA-9ABD-4EBF-BBC6-90AB341B50DC}"/>
    <dgm:cxn modelId="{B34E1C1F-89D5-4F64-B548-895BFE7A0422}" srcId="{5956FD67-EDEB-4D1A-82EC-6DFF0D8857BE}" destId="{3997E3D5-F51E-4E88-BBEF-94EFA792BD28}" srcOrd="0" destOrd="0" parTransId="{5C0573F3-353F-4EE0-8B85-20B140AE5EAA}" sibTransId="{B8418E50-7543-4732-A32D-B13AE9E5F8DF}"/>
    <dgm:cxn modelId="{E9FB48E5-5CB1-4B50-A1B1-051A41518C4F}" srcId="{63065BE5-CDD8-4C27-A221-4EE3A9D433C3}" destId="{DDFB9070-22BA-4157-A361-CB41BE5FBB61}" srcOrd="0" destOrd="0" parTransId="{97A4ED07-0D1D-4E44-82B2-62492A4C5229}" sibTransId="{26B8EE92-3816-4A49-AB3B-6F61E8BE6E9F}"/>
    <dgm:cxn modelId="{0558A951-2F61-4412-8924-5C4E06592B36}" type="presOf" srcId="{E2BA55F3-8DD8-40E0-A78D-E3C10A9BB2FC}" destId="{6558F9A2-D0E2-4794-A257-46049351757C}" srcOrd="1" destOrd="0" presId="urn:microsoft.com/office/officeart/2005/8/layout/hProcess7#1"/>
    <dgm:cxn modelId="{EBB2F389-F7EA-4555-923A-7A4979457C75}" type="presOf" srcId="{3997E3D5-F51E-4E88-BBEF-94EFA792BD28}" destId="{E04FC11F-FA40-4B7E-A624-F2E4CC34AF8B}" srcOrd="1" destOrd="0" presId="urn:microsoft.com/office/officeart/2005/8/layout/hProcess7#1"/>
    <dgm:cxn modelId="{2FE8FA4F-0386-4000-B3DE-22C868CDBD0D}" srcId="{3997E3D5-F51E-4E88-BBEF-94EFA792BD28}" destId="{D00B6D9C-B8D9-4468-82EA-B40E43035133}" srcOrd="0" destOrd="0" parTransId="{C61CE604-00E5-4BC6-A7DD-A853977020A9}" sibTransId="{97648CCF-F471-47B1-948D-42DD41DB5E4F}"/>
    <dgm:cxn modelId="{00FCC44C-1FB0-4B6B-B0E7-421BB615468C}" type="presParOf" srcId="{7962BE2F-15DF-422F-BBB3-CF1D973F0B2C}" destId="{F039ED66-3084-4DFC-807D-6359B1FD9E9E}" srcOrd="0" destOrd="0" presId="urn:microsoft.com/office/officeart/2005/8/layout/hProcess7#1"/>
    <dgm:cxn modelId="{5AC77A8E-4B63-4DE6-9E32-7790B3ADCFCB}" type="presParOf" srcId="{F039ED66-3084-4DFC-807D-6359B1FD9E9E}" destId="{89DC4209-4223-47E6-88FC-917FAC57B178}" srcOrd="0" destOrd="0" presId="urn:microsoft.com/office/officeart/2005/8/layout/hProcess7#1"/>
    <dgm:cxn modelId="{5BE49337-852E-4F18-A24E-5795A9F77CE1}" type="presParOf" srcId="{F039ED66-3084-4DFC-807D-6359B1FD9E9E}" destId="{E04FC11F-FA40-4B7E-A624-F2E4CC34AF8B}" srcOrd="1" destOrd="0" presId="urn:microsoft.com/office/officeart/2005/8/layout/hProcess7#1"/>
    <dgm:cxn modelId="{228326E4-B331-48BB-846B-444898E0D7C4}" type="presParOf" srcId="{F039ED66-3084-4DFC-807D-6359B1FD9E9E}" destId="{AD16352B-742B-4E46-A434-1F3A280378F9}" srcOrd="2" destOrd="0" presId="urn:microsoft.com/office/officeart/2005/8/layout/hProcess7#1"/>
    <dgm:cxn modelId="{D764E64D-4ACD-4107-A266-487275244E1B}" type="presParOf" srcId="{7962BE2F-15DF-422F-BBB3-CF1D973F0B2C}" destId="{FB3A8A6A-11B4-4C71-AAF9-F30A9A3EC450}" srcOrd="1" destOrd="0" presId="urn:microsoft.com/office/officeart/2005/8/layout/hProcess7#1"/>
    <dgm:cxn modelId="{B23A4D84-E049-4D91-BC23-789832581445}" type="presParOf" srcId="{7962BE2F-15DF-422F-BBB3-CF1D973F0B2C}" destId="{B7C46C4C-E720-4787-8B24-F6BD21668466}" srcOrd="2" destOrd="0" presId="urn:microsoft.com/office/officeart/2005/8/layout/hProcess7#1"/>
    <dgm:cxn modelId="{6690F9EA-E03F-4A93-8CF5-048DF0A0F6C0}" type="presParOf" srcId="{B7C46C4C-E720-4787-8B24-F6BD21668466}" destId="{FBB8E4E8-A26D-41CD-A564-7E2BED011F5F}" srcOrd="0" destOrd="0" presId="urn:microsoft.com/office/officeart/2005/8/layout/hProcess7#1"/>
    <dgm:cxn modelId="{5D1B72A4-27B6-4767-819F-8B1101082BE2}" type="presParOf" srcId="{B7C46C4C-E720-4787-8B24-F6BD21668466}" destId="{F9BF5DC0-691C-48C4-B93A-01C4FD8599AF}" srcOrd="1" destOrd="0" presId="urn:microsoft.com/office/officeart/2005/8/layout/hProcess7#1"/>
    <dgm:cxn modelId="{40E34978-F65F-4C9F-B2C6-CCD84FF3A476}" type="presParOf" srcId="{B7C46C4C-E720-4787-8B24-F6BD21668466}" destId="{EE733BA4-AB9D-4ADA-B8AF-599041A73EF5}" srcOrd="2" destOrd="0" presId="urn:microsoft.com/office/officeart/2005/8/layout/hProcess7#1"/>
    <dgm:cxn modelId="{A28ADB21-E086-4930-8CA2-2F03F203CFAC}" type="presParOf" srcId="{7962BE2F-15DF-422F-BBB3-CF1D973F0B2C}" destId="{1FBBF18A-C1F9-4477-BFED-635E8FEB4D32}" srcOrd="3" destOrd="0" presId="urn:microsoft.com/office/officeart/2005/8/layout/hProcess7#1"/>
    <dgm:cxn modelId="{6AC63896-4AD6-408E-AD44-B35699A1097C}" type="presParOf" srcId="{7962BE2F-15DF-422F-BBB3-CF1D973F0B2C}" destId="{1A1D7A38-F33B-4580-A468-F01B1B1AD13C}" srcOrd="4" destOrd="0" presId="urn:microsoft.com/office/officeart/2005/8/layout/hProcess7#1"/>
    <dgm:cxn modelId="{6D033946-D1AE-45F2-9654-066977B32328}" type="presParOf" srcId="{1A1D7A38-F33B-4580-A468-F01B1B1AD13C}" destId="{A7A5A12A-37D6-4C73-BC78-E6D0355E1A23}" srcOrd="0" destOrd="0" presId="urn:microsoft.com/office/officeart/2005/8/layout/hProcess7#1"/>
    <dgm:cxn modelId="{7D89E1C1-0EAE-47A7-A905-AB588EA38B80}" type="presParOf" srcId="{1A1D7A38-F33B-4580-A468-F01B1B1AD13C}" destId="{293133BD-6166-4B51-8782-17E1647BFCCB}" srcOrd="1" destOrd="0" presId="urn:microsoft.com/office/officeart/2005/8/layout/hProcess7#1"/>
    <dgm:cxn modelId="{E01414DA-870B-4C7B-82AA-359420AD4599}" type="presParOf" srcId="{1A1D7A38-F33B-4580-A468-F01B1B1AD13C}" destId="{A18EF87A-57AC-4301-8B4F-3FD7D50CB9B1}" srcOrd="2" destOrd="0" presId="urn:microsoft.com/office/officeart/2005/8/layout/hProcess7#1"/>
    <dgm:cxn modelId="{54CF4D9B-55CD-4E42-992A-9E4F4B3BCEA9}" type="presParOf" srcId="{7962BE2F-15DF-422F-BBB3-CF1D973F0B2C}" destId="{2CBB2E91-651A-4769-A1F1-4970C074D01A}" srcOrd="5" destOrd="0" presId="urn:microsoft.com/office/officeart/2005/8/layout/hProcess7#1"/>
    <dgm:cxn modelId="{8EF350D6-F482-4466-891A-8CF8533C46DD}" type="presParOf" srcId="{7962BE2F-15DF-422F-BBB3-CF1D973F0B2C}" destId="{AC1D23BE-0396-4C06-99E5-B344E6B1B468}" srcOrd="6" destOrd="0" presId="urn:microsoft.com/office/officeart/2005/8/layout/hProcess7#1"/>
    <dgm:cxn modelId="{1E3FE5E9-82A3-496C-AFA4-3DF8E04660B7}" type="presParOf" srcId="{AC1D23BE-0396-4C06-99E5-B344E6B1B468}" destId="{BF7C28BF-1C95-487B-9665-F5C5F3692044}" srcOrd="0" destOrd="0" presId="urn:microsoft.com/office/officeart/2005/8/layout/hProcess7#1"/>
    <dgm:cxn modelId="{9658BB81-FD42-4F8B-B558-553645C04425}" type="presParOf" srcId="{AC1D23BE-0396-4C06-99E5-B344E6B1B468}" destId="{A03B27CC-5B9A-4350-9ADA-F344CF1ACA93}" srcOrd="1" destOrd="0" presId="urn:microsoft.com/office/officeart/2005/8/layout/hProcess7#1"/>
    <dgm:cxn modelId="{A8EEE6BC-F9AD-40D6-A78C-F9554BB18028}" type="presParOf" srcId="{AC1D23BE-0396-4C06-99E5-B344E6B1B468}" destId="{913AFCA8-CFF0-4BDD-B47E-0AE54FC9FA11}" srcOrd="2" destOrd="0" presId="urn:microsoft.com/office/officeart/2005/8/layout/hProcess7#1"/>
    <dgm:cxn modelId="{9B1F8B84-2938-49AD-9642-8CCFCC6188C1}" type="presParOf" srcId="{7962BE2F-15DF-422F-BBB3-CF1D973F0B2C}" destId="{6E9E337C-FC68-419D-8FE1-C894BEFE86CE}" srcOrd="7" destOrd="0" presId="urn:microsoft.com/office/officeart/2005/8/layout/hProcess7#1"/>
    <dgm:cxn modelId="{97DB687A-1B2C-4965-AAA8-9EC9172F8109}" type="presParOf" srcId="{7962BE2F-15DF-422F-BBB3-CF1D973F0B2C}" destId="{134B93F5-7A26-4A99-9CD4-C76F9A6B5742}" srcOrd="8" destOrd="0" presId="urn:microsoft.com/office/officeart/2005/8/layout/hProcess7#1"/>
    <dgm:cxn modelId="{46C334E5-9D1D-47CE-8306-2FD3E4D9D07A}" type="presParOf" srcId="{134B93F5-7A26-4A99-9CD4-C76F9A6B5742}" destId="{D4BD644B-A7B8-461C-8CEB-BB0ED7DFAE53}" srcOrd="0" destOrd="0" presId="urn:microsoft.com/office/officeart/2005/8/layout/hProcess7#1"/>
    <dgm:cxn modelId="{380B747F-E751-4D5F-AE2E-B213BA5737C0}" type="presParOf" srcId="{134B93F5-7A26-4A99-9CD4-C76F9A6B5742}" destId="{6558F9A2-D0E2-4794-A257-46049351757C}" srcOrd="1" destOrd="0" presId="urn:microsoft.com/office/officeart/2005/8/layout/hProcess7#1"/>
    <dgm:cxn modelId="{6D76B2B6-A26D-432E-AFC2-14B9B3C492BF}" type="presParOf" srcId="{134B93F5-7A26-4A99-9CD4-C76F9A6B5742}" destId="{065A9B41-9FDD-440F-BEEA-F22CE6F6A8E8}" srcOrd="2" destOrd="0" presId="urn:microsoft.com/office/officeart/2005/8/layout/hProcess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6BA5F82-99B2-4EE1-A36B-42EA945D71A5}" type="doc">
      <dgm:prSet loTypeId="urn:microsoft.com/office/officeart/2005/8/layout/lProcess2" loCatId="list" qsTypeId="urn:microsoft.com/office/officeart/2005/8/quickstyle/simple2" qsCatId="simple" csTypeId="urn:microsoft.com/office/officeart/2005/8/colors/colorful4" csCatId="colorful" phldr="1"/>
      <dgm:spPr/>
      <dgm:t>
        <a:bodyPr/>
        <a:lstStyle/>
        <a:p>
          <a:endParaRPr lang="en-US"/>
        </a:p>
      </dgm:t>
    </dgm:pt>
    <dgm:pt modelId="{2E17BC05-F109-4C8A-A3B8-71D1323207DA}">
      <dgm:prSet phldrT="[Text]"/>
      <dgm:spPr/>
      <dgm:t>
        <a:bodyPr/>
        <a:lstStyle/>
        <a:p>
          <a:r>
            <a:rPr lang="en-US" dirty="0" smtClean="0">
              <a:latin typeface="Franklin Gothic Medium Cond" panose="020B0606030402020204" pitchFamily="34" charset="0"/>
            </a:rPr>
            <a:t>Area</a:t>
          </a:r>
          <a:endParaRPr lang="en-US" dirty="0">
            <a:latin typeface="Franklin Gothic Medium Cond" panose="020B0606030402020204" pitchFamily="34" charset="0"/>
          </a:endParaRPr>
        </a:p>
      </dgm:t>
    </dgm:pt>
    <dgm:pt modelId="{F9F87E1A-67ED-48E5-BC07-126426E97C66}" type="parTrans" cxnId="{ACCFD9BA-D591-45F4-B7A6-1ABB66709893}">
      <dgm:prSet/>
      <dgm:spPr/>
      <dgm:t>
        <a:bodyPr/>
        <a:lstStyle/>
        <a:p>
          <a:endParaRPr lang="en-US"/>
        </a:p>
      </dgm:t>
    </dgm:pt>
    <dgm:pt modelId="{454A8FAF-B203-4932-9AF5-25747CCDE93F}" type="sibTrans" cxnId="{ACCFD9BA-D591-45F4-B7A6-1ABB66709893}">
      <dgm:prSet/>
      <dgm:spPr/>
      <dgm:t>
        <a:bodyPr/>
        <a:lstStyle/>
        <a:p>
          <a:endParaRPr lang="en-US"/>
        </a:p>
      </dgm:t>
    </dgm:pt>
    <dgm:pt modelId="{F9F04B33-B288-43FE-8CA5-403E0118C719}">
      <dgm:prSet phldrT="[Text]"/>
      <dgm:spPr/>
      <dgm:t>
        <a:bodyPr/>
        <a:lstStyle/>
        <a:p>
          <a:r>
            <a:rPr lang="en-US" dirty="0" smtClean="0">
              <a:latin typeface="Franklin Gothic Medium Cond" panose="020B0606030402020204" pitchFamily="34" charset="0"/>
            </a:rPr>
            <a:t>Private Land / Revenue land</a:t>
          </a:r>
          <a:endParaRPr lang="en-US" dirty="0">
            <a:latin typeface="Franklin Gothic Medium Cond" panose="020B0606030402020204" pitchFamily="34" charset="0"/>
          </a:endParaRPr>
        </a:p>
      </dgm:t>
    </dgm:pt>
    <dgm:pt modelId="{5A9CF341-D6F0-4F56-8548-ECA18AA0E7EA}" type="parTrans" cxnId="{D9729D4C-CBE9-4449-B041-1012ACD18743}">
      <dgm:prSet/>
      <dgm:spPr/>
      <dgm:t>
        <a:bodyPr/>
        <a:lstStyle/>
        <a:p>
          <a:endParaRPr lang="en-US"/>
        </a:p>
      </dgm:t>
    </dgm:pt>
    <dgm:pt modelId="{88492921-3B51-4A26-AA14-10AB6B19FF4A}" type="sibTrans" cxnId="{D9729D4C-CBE9-4449-B041-1012ACD18743}">
      <dgm:prSet/>
      <dgm:spPr/>
      <dgm:t>
        <a:bodyPr/>
        <a:lstStyle/>
        <a:p>
          <a:endParaRPr lang="en-US"/>
        </a:p>
      </dgm:t>
    </dgm:pt>
    <dgm:pt modelId="{47BA57C3-06CE-44E7-A528-794588E1D964}">
      <dgm:prSet phldrT="[Text]"/>
      <dgm:spPr/>
      <dgm:t>
        <a:bodyPr/>
        <a:lstStyle/>
        <a:p>
          <a:r>
            <a:rPr lang="en-US" dirty="0" smtClean="0">
              <a:latin typeface="Franklin Gothic Medium Cond" panose="020B0606030402020204" pitchFamily="34" charset="0"/>
            </a:rPr>
            <a:t>Present</a:t>
          </a:r>
          <a:endParaRPr lang="en-US" dirty="0">
            <a:latin typeface="Franklin Gothic Medium Cond" panose="020B0606030402020204" pitchFamily="34" charset="0"/>
          </a:endParaRPr>
        </a:p>
      </dgm:t>
    </dgm:pt>
    <dgm:pt modelId="{10550B35-ECF2-41B3-BF5B-745756BFFB02}" type="parTrans" cxnId="{E4CDEC3D-74FB-4BB0-8A42-08379F520C60}">
      <dgm:prSet/>
      <dgm:spPr/>
      <dgm:t>
        <a:bodyPr/>
        <a:lstStyle/>
        <a:p>
          <a:endParaRPr lang="en-US"/>
        </a:p>
      </dgm:t>
    </dgm:pt>
    <dgm:pt modelId="{305A7F37-8307-4794-BC8C-45954319F858}" type="sibTrans" cxnId="{E4CDEC3D-74FB-4BB0-8A42-08379F520C60}">
      <dgm:prSet/>
      <dgm:spPr/>
      <dgm:t>
        <a:bodyPr/>
        <a:lstStyle/>
        <a:p>
          <a:endParaRPr lang="en-US"/>
        </a:p>
      </dgm:t>
    </dgm:pt>
    <dgm:pt modelId="{BD07AF89-4156-4D8B-B035-9DE81013A678}">
      <dgm:prSet phldrT="[Text]"/>
      <dgm:spPr/>
      <dgm:t>
        <a:bodyPr/>
        <a:lstStyle/>
        <a:p>
          <a:r>
            <a:rPr lang="en-US" dirty="0" smtClean="0">
              <a:latin typeface="Franklin Gothic Medium Cond" panose="020B0606030402020204" pitchFamily="34" charset="0"/>
            </a:rPr>
            <a:t>TSR</a:t>
          </a:r>
          <a:endParaRPr lang="en-US" dirty="0">
            <a:latin typeface="Franklin Gothic Medium Cond" panose="020B0606030402020204" pitchFamily="34" charset="0"/>
          </a:endParaRPr>
        </a:p>
      </dgm:t>
    </dgm:pt>
    <dgm:pt modelId="{0D4264E0-9309-43F4-85E2-872121FDBA14}" type="parTrans" cxnId="{9A2986FB-5BA2-4FFE-8A2E-74497B4FA9A4}">
      <dgm:prSet/>
      <dgm:spPr/>
      <dgm:t>
        <a:bodyPr/>
        <a:lstStyle/>
        <a:p>
          <a:endParaRPr lang="en-US"/>
        </a:p>
      </dgm:t>
    </dgm:pt>
    <dgm:pt modelId="{EFB2D74E-25D3-4012-8FFE-7382A6688440}" type="sibTrans" cxnId="{9A2986FB-5BA2-4FFE-8A2E-74497B4FA9A4}">
      <dgm:prSet/>
      <dgm:spPr/>
      <dgm:t>
        <a:bodyPr/>
        <a:lstStyle/>
        <a:p>
          <a:endParaRPr lang="en-US"/>
        </a:p>
      </dgm:t>
    </dgm:pt>
    <dgm:pt modelId="{9A453315-8EE4-4B3C-97FF-D7154271620C}">
      <dgm:prSet phldrT="[Text]"/>
      <dgm:spPr/>
      <dgm:t>
        <a:bodyPr/>
        <a:lstStyle/>
        <a:p>
          <a:r>
            <a:rPr lang="en-US" dirty="0" smtClean="0">
              <a:latin typeface="Franklin Gothic Medium Cond" panose="020B0606030402020204" pitchFamily="34" charset="0"/>
            </a:rPr>
            <a:t>1:1</a:t>
          </a:r>
          <a:endParaRPr lang="en-US" dirty="0">
            <a:latin typeface="Franklin Gothic Medium Cond" panose="020B0606030402020204" pitchFamily="34" charset="0"/>
          </a:endParaRPr>
        </a:p>
      </dgm:t>
    </dgm:pt>
    <dgm:pt modelId="{DCD35D6E-194C-4753-A68D-B5B9AD26F392}" type="parTrans" cxnId="{BD1552F2-0275-4A17-B197-B3C12C9D8561}">
      <dgm:prSet/>
      <dgm:spPr/>
      <dgm:t>
        <a:bodyPr/>
        <a:lstStyle/>
        <a:p>
          <a:endParaRPr lang="en-US"/>
        </a:p>
      </dgm:t>
    </dgm:pt>
    <dgm:pt modelId="{D70D9A64-C77A-4914-8522-88CDC3FC325E}" type="sibTrans" cxnId="{BD1552F2-0275-4A17-B197-B3C12C9D8561}">
      <dgm:prSet/>
      <dgm:spPr/>
      <dgm:t>
        <a:bodyPr/>
        <a:lstStyle/>
        <a:p>
          <a:endParaRPr lang="en-US"/>
        </a:p>
      </dgm:t>
    </dgm:pt>
    <dgm:pt modelId="{9D52057F-FA24-4E3A-BF7B-1A8FD849BDC8}">
      <dgm:prSet phldrT="[Text]"/>
      <dgm:spPr/>
      <dgm:t>
        <a:bodyPr/>
        <a:lstStyle/>
        <a:p>
          <a:r>
            <a:rPr lang="en-US" dirty="0" smtClean="0">
              <a:latin typeface="Franklin Gothic Medium Cond" panose="020B0606030402020204" pitchFamily="34" charset="0"/>
            </a:rPr>
            <a:t>2:1</a:t>
          </a:r>
          <a:endParaRPr lang="en-US" dirty="0">
            <a:latin typeface="Franklin Gothic Medium Cond" panose="020B0606030402020204" pitchFamily="34" charset="0"/>
          </a:endParaRPr>
        </a:p>
      </dgm:t>
    </dgm:pt>
    <dgm:pt modelId="{535E2C9B-4EFA-46C3-BB1F-AA5115A678DC}" type="parTrans" cxnId="{ABB5CE73-92D7-47ED-B35E-380C9056D42A}">
      <dgm:prSet/>
      <dgm:spPr/>
      <dgm:t>
        <a:bodyPr/>
        <a:lstStyle/>
        <a:p>
          <a:endParaRPr lang="en-US"/>
        </a:p>
      </dgm:t>
    </dgm:pt>
    <dgm:pt modelId="{83D4E970-63AF-418C-95F4-9E42DFA995DE}" type="sibTrans" cxnId="{ABB5CE73-92D7-47ED-B35E-380C9056D42A}">
      <dgm:prSet/>
      <dgm:spPr/>
      <dgm:t>
        <a:bodyPr/>
        <a:lstStyle/>
        <a:p>
          <a:endParaRPr lang="en-US"/>
        </a:p>
      </dgm:t>
    </dgm:pt>
    <dgm:pt modelId="{402A5B95-F3FA-4577-9160-AD7E6BE7FF83}" type="pres">
      <dgm:prSet presAssocID="{C6BA5F82-99B2-4EE1-A36B-42EA945D71A5}" presName="theList" presStyleCnt="0">
        <dgm:presLayoutVars>
          <dgm:dir/>
          <dgm:animLvl val="lvl"/>
          <dgm:resizeHandles val="exact"/>
        </dgm:presLayoutVars>
      </dgm:prSet>
      <dgm:spPr/>
      <dgm:t>
        <a:bodyPr/>
        <a:lstStyle/>
        <a:p>
          <a:endParaRPr lang="en-US"/>
        </a:p>
      </dgm:t>
    </dgm:pt>
    <dgm:pt modelId="{ED7DBB85-5221-4E19-9BDE-FCEFFFE73686}" type="pres">
      <dgm:prSet presAssocID="{2E17BC05-F109-4C8A-A3B8-71D1323207DA}" presName="compNode" presStyleCnt="0"/>
      <dgm:spPr/>
    </dgm:pt>
    <dgm:pt modelId="{B1070772-CA8B-4078-B70E-ACA9E6D75DA6}" type="pres">
      <dgm:prSet presAssocID="{2E17BC05-F109-4C8A-A3B8-71D1323207DA}" presName="aNode" presStyleLbl="bgShp" presStyleIdx="0" presStyleCnt="3"/>
      <dgm:spPr/>
      <dgm:t>
        <a:bodyPr/>
        <a:lstStyle/>
        <a:p>
          <a:endParaRPr lang="en-US"/>
        </a:p>
      </dgm:t>
    </dgm:pt>
    <dgm:pt modelId="{C2A70BB0-717B-42BF-AE45-6B6A7D15CA45}" type="pres">
      <dgm:prSet presAssocID="{2E17BC05-F109-4C8A-A3B8-71D1323207DA}" presName="textNode" presStyleLbl="bgShp" presStyleIdx="0" presStyleCnt="3"/>
      <dgm:spPr/>
      <dgm:t>
        <a:bodyPr/>
        <a:lstStyle/>
        <a:p>
          <a:endParaRPr lang="en-US"/>
        </a:p>
      </dgm:t>
    </dgm:pt>
    <dgm:pt modelId="{9E122D4D-F0CA-48E9-B885-CDC331E46383}" type="pres">
      <dgm:prSet presAssocID="{2E17BC05-F109-4C8A-A3B8-71D1323207DA}" presName="compChildNode" presStyleCnt="0"/>
      <dgm:spPr/>
    </dgm:pt>
    <dgm:pt modelId="{F230FB14-D251-4ABD-B197-0EF77E50B315}" type="pres">
      <dgm:prSet presAssocID="{2E17BC05-F109-4C8A-A3B8-71D1323207DA}" presName="theInnerList" presStyleCnt="0"/>
      <dgm:spPr/>
    </dgm:pt>
    <dgm:pt modelId="{1B734052-FE93-4A2D-87D0-233AC3F92E45}" type="pres">
      <dgm:prSet presAssocID="{F9F04B33-B288-43FE-8CA5-403E0118C719}" presName="childNode" presStyleLbl="node1" presStyleIdx="0" presStyleCnt="3">
        <dgm:presLayoutVars>
          <dgm:bulletEnabled val="1"/>
        </dgm:presLayoutVars>
      </dgm:prSet>
      <dgm:spPr/>
      <dgm:t>
        <a:bodyPr/>
        <a:lstStyle/>
        <a:p>
          <a:endParaRPr lang="en-US"/>
        </a:p>
      </dgm:t>
    </dgm:pt>
    <dgm:pt modelId="{C924EDBB-86AC-46C3-8D82-23DF4491D057}" type="pres">
      <dgm:prSet presAssocID="{2E17BC05-F109-4C8A-A3B8-71D1323207DA}" presName="aSpace" presStyleCnt="0"/>
      <dgm:spPr/>
    </dgm:pt>
    <dgm:pt modelId="{CD2F8985-1D20-4D5F-A3BD-7E8352DBDC55}" type="pres">
      <dgm:prSet presAssocID="{47BA57C3-06CE-44E7-A528-794588E1D964}" presName="compNode" presStyleCnt="0"/>
      <dgm:spPr/>
    </dgm:pt>
    <dgm:pt modelId="{B0E8253B-82F1-4919-BBFD-665A60718E5D}" type="pres">
      <dgm:prSet presAssocID="{47BA57C3-06CE-44E7-A528-794588E1D964}" presName="aNode" presStyleLbl="bgShp" presStyleIdx="1" presStyleCnt="3"/>
      <dgm:spPr/>
      <dgm:t>
        <a:bodyPr/>
        <a:lstStyle/>
        <a:p>
          <a:endParaRPr lang="en-US"/>
        </a:p>
      </dgm:t>
    </dgm:pt>
    <dgm:pt modelId="{A9F42558-161B-4F66-941D-9F1EBE85B441}" type="pres">
      <dgm:prSet presAssocID="{47BA57C3-06CE-44E7-A528-794588E1D964}" presName="textNode" presStyleLbl="bgShp" presStyleIdx="1" presStyleCnt="3"/>
      <dgm:spPr/>
      <dgm:t>
        <a:bodyPr/>
        <a:lstStyle/>
        <a:p>
          <a:endParaRPr lang="en-US"/>
        </a:p>
      </dgm:t>
    </dgm:pt>
    <dgm:pt modelId="{2CFD63B8-0E6C-4D41-989E-CD3BBB9E7D78}" type="pres">
      <dgm:prSet presAssocID="{47BA57C3-06CE-44E7-A528-794588E1D964}" presName="compChildNode" presStyleCnt="0"/>
      <dgm:spPr/>
    </dgm:pt>
    <dgm:pt modelId="{5DC78147-CD9A-4AAA-B853-7425258963DD}" type="pres">
      <dgm:prSet presAssocID="{47BA57C3-06CE-44E7-A528-794588E1D964}" presName="theInnerList" presStyleCnt="0"/>
      <dgm:spPr/>
    </dgm:pt>
    <dgm:pt modelId="{6E8DBE1F-93BE-427B-879A-1191B3C92002}" type="pres">
      <dgm:prSet presAssocID="{9A453315-8EE4-4B3C-97FF-D7154271620C}" presName="childNode" presStyleLbl="node1" presStyleIdx="1" presStyleCnt="3">
        <dgm:presLayoutVars>
          <dgm:bulletEnabled val="1"/>
        </dgm:presLayoutVars>
      </dgm:prSet>
      <dgm:spPr/>
      <dgm:t>
        <a:bodyPr/>
        <a:lstStyle/>
        <a:p>
          <a:endParaRPr lang="en-US"/>
        </a:p>
      </dgm:t>
    </dgm:pt>
    <dgm:pt modelId="{A52FC7C1-CF4F-4376-882C-36E779B1B601}" type="pres">
      <dgm:prSet presAssocID="{47BA57C3-06CE-44E7-A528-794588E1D964}" presName="aSpace" presStyleCnt="0"/>
      <dgm:spPr/>
    </dgm:pt>
    <dgm:pt modelId="{ABC0A3B8-1409-4CDC-B257-4C0A2F60EA26}" type="pres">
      <dgm:prSet presAssocID="{BD07AF89-4156-4D8B-B035-9DE81013A678}" presName="compNode" presStyleCnt="0"/>
      <dgm:spPr/>
    </dgm:pt>
    <dgm:pt modelId="{9292ED6F-48B7-4024-8A70-064ABC5EF152}" type="pres">
      <dgm:prSet presAssocID="{BD07AF89-4156-4D8B-B035-9DE81013A678}" presName="aNode" presStyleLbl="bgShp" presStyleIdx="2" presStyleCnt="3"/>
      <dgm:spPr/>
      <dgm:t>
        <a:bodyPr/>
        <a:lstStyle/>
        <a:p>
          <a:endParaRPr lang="en-US"/>
        </a:p>
      </dgm:t>
    </dgm:pt>
    <dgm:pt modelId="{BF6CC4C7-DEAF-400E-9476-506ACCB32160}" type="pres">
      <dgm:prSet presAssocID="{BD07AF89-4156-4D8B-B035-9DE81013A678}" presName="textNode" presStyleLbl="bgShp" presStyleIdx="2" presStyleCnt="3"/>
      <dgm:spPr/>
      <dgm:t>
        <a:bodyPr/>
        <a:lstStyle/>
        <a:p>
          <a:endParaRPr lang="en-US"/>
        </a:p>
      </dgm:t>
    </dgm:pt>
    <dgm:pt modelId="{E431A8C8-DDBF-4039-8E57-6FD0D28AE340}" type="pres">
      <dgm:prSet presAssocID="{BD07AF89-4156-4D8B-B035-9DE81013A678}" presName="compChildNode" presStyleCnt="0"/>
      <dgm:spPr/>
    </dgm:pt>
    <dgm:pt modelId="{4579894D-F12F-4444-96C7-408B7D4C2BD3}" type="pres">
      <dgm:prSet presAssocID="{BD07AF89-4156-4D8B-B035-9DE81013A678}" presName="theInnerList" presStyleCnt="0"/>
      <dgm:spPr/>
    </dgm:pt>
    <dgm:pt modelId="{86A2A938-F418-402F-9431-77CBCF11322F}" type="pres">
      <dgm:prSet presAssocID="{9D52057F-FA24-4E3A-BF7B-1A8FD849BDC8}" presName="childNode" presStyleLbl="node1" presStyleIdx="2" presStyleCnt="3">
        <dgm:presLayoutVars>
          <dgm:bulletEnabled val="1"/>
        </dgm:presLayoutVars>
      </dgm:prSet>
      <dgm:spPr/>
      <dgm:t>
        <a:bodyPr/>
        <a:lstStyle/>
        <a:p>
          <a:endParaRPr lang="en-US"/>
        </a:p>
      </dgm:t>
    </dgm:pt>
  </dgm:ptLst>
  <dgm:cxnLst>
    <dgm:cxn modelId="{1F634726-4F4A-47CF-B146-2A775048FDB6}" type="presOf" srcId="{47BA57C3-06CE-44E7-A528-794588E1D964}" destId="{B0E8253B-82F1-4919-BBFD-665A60718E5D}" srcOrd="0" destOrd="0" presId="urn:microsoft.com/office/officeart/2005/8/layout/lProcess2"/>
    <dgm:cxn modelId="{E4CDEC3D-74FB-4BB0-8A42-08379F520C60}" srcId="{C6BA5F82-99B2-4EE1-A36B-42EA945D71A5}" destId="{47BA57C3-06CE-44E7-A528-794588E1D964}" srcOrd="1" destOrd="0" parTransId="{10550B35-ECF2-41B3-BF5B-745756BFFB02}" sibTransId="{305A7F37-8307-4794-BC8C-45954319F858}"/>
    <dgm:cxn modelId="{ABB5CE73-92D7-47ED-B35E-380C9056D42A}" srcId="{BD07AF89-4156-4D8B-B035-9DE81013A678}" destId="{9D52057F-FA24-4E3A-BF7B-1A8FD849BDC8}" srcOrd="0" destOrd="0" parTransId="{535E2C9B-4EFA-46C3-BB1F-AA5115A678DC}" sibTransId="{83D4E970-63AF-418C-95F4-9E42DFA995DE}"/>
    <dgm:cxn modelId="{BE8F3E59-3D38-46B7-8B04-0E51DF9C87C4}" type="presOf" srcId="{47BA57C3-06CE-44E7-A528-794588E1D964}" destId="{A9F42558-161B-4F66-941D-9F1EBE85B441}" srcOrd="1" destOrd="0" presId="urn:microsoft.com/office/officeart/2005/8/layout/lProcess2"/>
    <dgm:cxn modelId="{843AE3FF-207A-4181-8A93-32A61C430503}" type="presOf" srcId="{2E17BC05-F109-4C8A-A3B8-71D1323207DA}" destId="{C2A70BB0-717B-42BF-AE45-6B6A7D15CA45}" srcOrd="1" destOrd="0" presId="urn:microsoft.com/office/officeart/2005/8/layout/lProcess2"/>
    <dgm:cxn modelId="{1E0BEEA6-6402-4A0D-A902-EA68B4BD6374}" type="presOf" srcId="{9A453315-8EE4-4B3C-97FF-D7154271620C}" destId="{6E8DBE1F-93BE-427B-879A-1191B3C92002}" srcOrd="0" destOrd="0" presId="urn:microsoft.com/office/officeart/2005/8/layout/lProcess2"/>
    <dgm:cxn modelId="{ACCFD9BA-D591-45F4-B7A6-1ABB66709893}" srcId="{C6BA5F82-99B2-4EE1-A36B-42EA945D71A5}" destId="{2E17BC05-F109-4C8A-A3B8-71D1323207DA}" srcOrd="0" destOrd="0" parTransId="{F9F87E1A-67ED-48E5-BC07-126426E97C66}" sibTransId="{454A8FAF-B203-4932-9AF5-25747CCDE93F}"/>
    <dgm:cxn modelId="{B4CD1882-2F88-4DB9-8D4A-EB3001FB2418}" type="presOf" srcId="{2E17BC05-F109-4C8A-A3B8-71D1323207DA}" destId="{B1070772-CA8B-4078-B70E-ACA9E6D75DA6}" srcOrd="0" destOrd="0" presId="urn:microsoft.com/office/officeart/2005/8/layout/lProcess2"/>
    <dgm:cxn modelId="{BD1552F2-0275-4A17-B197-B3C12C9D8561}" srcId="{47BA57C3-06CE-44E7-A528-794588E1D964}" destId="{9A453315-8EE4-4B3C-97FF-D7154271620C}" srcOrd="0" destOrd="0" parTransId="{DCD35D6E-194C-4753-A68D-B5B9AD26F392}" sibTransId="{D70D9A64-C77A-4914-8522-88CDC3FC325E}"/>
    <dgm:cxn modelId="{AC6A6DA5-E857-46BD-BE39-EAD1E9C7C39B}" type="presOf" srcId="{C6BA5F82-99B2-4EE1-A36B-42EA945D71A5}" destId="{402A5B95-F3FA-4577-9160-AD7E6BE7FF83}" srcOrd="0" destOrd="0" presId="urn:microsoft.com/office/officeart/2005/8/layout/lProcess2"/>
    <dgm:cxn modelId="{D9729D4C-CBE9-4449-B041-1012ACD18743}" srcId="{2E17BC05-F109-4C8A-A3B8-71D1323207DA}" destId="{F9F04B33-B288-43FE-8CA5-403E0118C719}" srcOrd="0" destOrd="0" parTransId="{5A9CF341-D6F0-4F56-8548-ECA18AA0E7EA}" sibTransId="{88492921-3B51-4A26-AA14-10AB6B19FF4A}"/>
    <dgm:cxn modelId="{7E8C10FC-275A-4F6A-B729-55B6643DEB75}" type="presOf" srcId="{BD07AF89-4156-4D8B-B035-9DE81013A678}" destId="{BF6CC4C7-DEAF-400E-9476-506ACCB32160}" srcOrd="1" destOrd="0" presId="urn:microsoft.com/office/officeart/2005/8/layout/lProcess2"/>
    <dgm:cxn modelId="{9D08F2EA-9C12-4DFB-A9C7-BC70DDC848A5}" type="presOf" srcId="{BD07AF89-4156-4D8B-B035-9DE81013A678}" destId="{9292ED6F-48B7-4024-8A70-064ABC5EF152}" srcOrd="0" destOrd="0" presId="urn:microsoft.com/office/officeart/2005/8/layout/lProcess2"/>
    <dgm:cxn modelId="{9A2986FB-5BA2-4FFE-8A2E-74497B4FA9A4}" srcId="{C6BA5F82-99B2-4EE1-A36B-42EA945D71A5}" destId="{BD07AF89-4156-4D8B-B035-9DE81013A678}" srcOrd="2" destOrd="0" parTransId="{0D4264E0-9309-43F4-85E2-872121FDBA14}" sibTransId="{EFB2D74E-25D3-4012-8FFE-7382A6688440}"/>
    <dgm:cxn modelId="{14B7510C-2806-4A42-B50E-7955721BD915}" type="presOf" srcId="{F9F04B33-B288-43FE-8CA5-403E0118C719}" destId="{1B734052-FE93-4A2D-87D0-233AC3F92E45}" srcOrd="0" destOrd="0" presId="urn:microsoft.com/office/officeart/2005/8/layout/lProcess2"/>
    <dgm:cxn modelId="{B007070D-A62B-4B79-9F80-94426674C61A}" type="presOf" srcId="{9D52057F-FA24-4E3A-BF7B-1A8FD849BDC8}" destId="{86A2A938-F418-402F-9431-77CBCF11322F}" srcOrd="0" destOrd="0" presId="urn:microsoft.com/office/officeart/2005/8/layout/lProcess2"/>
    <dgm:cxn modelId="{BC69E6EE-4860-4F64-BED2-DF9F90F4DE55}" type="presParOf" srcId="{402A5B95-F3FA-4577-9160-AD7E6BE7FF83}" destId="{ED7DBB85-5221-4E19-9BDE-FCEFFFE73686}" srcOrd="0" destOrd="0" presId="urn:microsoft.com/office/officeart/2005/8/layout/lProcess2"/>
    <dgm:cxn modelId="{9F9678B1-FD51-4DC7-985B-ED02145B48D9}" type="presParOf" srcId="{ED7DBB85-5221-4E19-9BDE-FCEFFFE73686}" destId="{B1070772-CA8B-4078-B70E-ACA9E6D75DA6}" srcOrd="0" destOrd="0" presId="urn:microsoft.com/office/officeart/2005/8/layout/lProcess2"/>
    <dgm:cxn modelId="{6C9A4704-0861-46EE-9274-1AFA29B37E8D}" type="presParOf" srcId="{ED7DBB85-5221-4E19-9BDE-FCEFFFE73686}" destId="{C2A70BB0-717B-42BF-AE45-6B6A7D15CA45}" srcOrd="1" destOrd="0" presId="urn:microsoft.com/office/officeart/2005/8/layout/lProcess2"/>
    <dgm:cxn modelId="{1BA88FEE-686A-4EEF-9C61-49440C9DCB6E}" type="presParOf" srcId="{ED7DBB85-5221-4E19-9BDE-FCEFFFE73686}" destId="{9E122D4D-F0CA-48E9-B885-CDC331E46383}" srcOrd="2" destOrd="0" presId="urn:microsoft.com/office/officeart/2005/8/layout/lProcess2"/>
    <dgm:cxn modelId="{67C69AC3-E61C-4038-8619-D48A0129F664}" type="presParOf" srcId="{9E122D4D-F0CA-48E9-B885-CDC331E46383}" destId="{F230FB14-D251-4ABD-B197-0EF77E50B315}" srcOrd="0" destOrd="0" presId="urn:microsoft.com/office/officeart/2005/8/layout/lProcess2"/>
    <dgm:cxn modelId="{FF1B4F24-765B-4F62-B2B8-785A622961B4}" type="presParOf" srcId="{F230FB14-D251-4ABD-B197-0EF77E50B315}" destId="{1B734052-FE93-4A2D-87D0-233AC3F92E45}" srcOrd="0" destOrd="0" presId="urn:microsoft.com/office/officeart/2005/8/layout/lProcess2"/>
    <dgm:cxn modelId="{D815F195-F66A-4577-9425-8DEE17C408A9}" type="presParOf" srcId="{402A5B95-F3FA-4577-9160-AD7E6BE7FF83}" destId="{C924EDBB-86AC-46C3-8D82-23DF4491D057}" srcOrd="1" destOrd="0" presId="urn:microsoft.com/office/officeart/2005/8/layout/lProcess2"/>
    <dgm:cxn modelId="{C98BCE0E-DCA1-4ACD-A1CE-5137285C2184}" type="presParOf" srcId="{402A5B95-F3FA-4577-9160-AD7E6BE7FF83}" destId="{CD2F8985-1D20-4D5F-A3BD-7E8352DBDC55}" srcOrd="2" destOrd="0" presId="urn:microsoft.com/office/officeart/2005/8/layout/lProcess2"/>
    <dgm:cxn modelId="{D6A49F82-E6E2-4948-8FB5-68BD1E82E9A5}" type="presParOf" srcId="{CD2F8985-1D20-4D5F-A3BD-7E8352DBDC55}" destId="{B0E8253B-82F1-4919-BBFD-665A60718E5D}" srcOrd="0" destOrd="0" presId="urn:microsoft.com/office/officeart/2005/8/layout/lProcess2"/>
    <dgm:cxn modelId="{7C5304A9-D352-4023-BAB1-D9F2FC1C24EE}" type="presParOf" srcId="{CD2F8985-1D20-4D5F-A3BD-7E8352DBDC55}" destId="{A9F42558-161B-4F66-941D-9F1EBE85B441}" srcOrd="1" destOrd="0" presId="urn:microsoft.com/office/officeart/2005/8/layout/lProcess2"/>
    <dgm:cxn modelId="{C8F74198-4757-4A1A-B649-974A70656476}" type="presParOf" srcId="{CD2F8985-1D20-4D5F-A3BD-7E8352DBDC55}" destId="{2CFD63B8-0E6C-4D41-989E-CD3BBB9E7D78}" srcOrd="2" destOrd="0" presId="urn:microsoft.com/office/officeart/2005/8/layout/lProcess2"/>
    <dgm:cxn modelId="{8CEDB1AF-460C-4A39-9CD7-032C26658BB5}" type="presParOf" srcId="{2CFD63B8-0E6C-4D41-989E-CD3BBB9E7D78}" destId="{5DC78147-CD9A-4AAA-B853-7425258963DD}" srcOrd="0" destOrd="0" presId="urn:microsoft.com/office/officeart/2005/8/layout/lProcess2"/>
    <dgm:cxn modelId="{7F932ED7-D9AE-4590-BAE5-A0D962096C22}" type="presParOf" srcId="{5DC78147-CD9A-4AAA-B853-7425258963DD}" destId="{6E8DBE1F-93BE-427B-879A-1191B3C92002}" srcOrd="0" destOrd="0" presId="urn:microsoft.com/office/officeart/2005/8/layout/lProcess2"/>
    <dgm:cxn modelId="{F77A7221-4D16-444B-9F71-4BBECAF33428}" type="presParOf" srcId="{402A5B95-F3FA-4577-9160-AD7E6BE7FF83}" destId="{A52FC7C1-CF4F-4376-882C-36E779B1B601}" srcOrd="3" destOrd="0" presId="urn:microsoft.com/office/officeart/2005/8/layout/lProcess2"/>
    <dgm:cxn modelId="{28DE8152-1272-4885-85AB-7D21ACB22955}" type="presParOf" srcId="{402A5B95-F3FA-4577-9160-AD7E6BE7FF83}" destId="{ABC0A3B8-1409-4CDC-B257-4C0A2F60EA26}" srcOrd="4" destOrd="0" presId="urn:microsoft.com/office/officeart/2005/8/layout/lProcess2"/>
    <dgm:cxn modelId="{A68CAB23-F697-4F65-BE46-3725A5860576}" type="presParOf" srcId="{ABC0A3B8-1409-4CDC-B257-4C0A2F60EA26}" destId="{9292ED6F-48B7-4024-8A70-064ABC5EF152}" srcOrd="0" destOrd="0" presId="urn:microsoft.com/office/officeart/2005/8/layout/lProcess2"/>
    <dgm:cxn modelId="{7EB447CE-926F-4FCC-8E2A-0C9E162B3B20}" type="presParOf" srcId="{ABC0A3B8-1409-4CDC-B257-4C0A2F60EA26}" destId="{BF6CC4C7-DEAF-400E-9476-506ACCB32160}" srcOrd="1" destOrd="0" presId="urn:microsoft.com/office/officeart/2005/8/layout/lProcess2"/>
    <dgm:cxn modelId="{ED4E407A-B9D9-46AB-B846-7487E03934E2}" type="presParOf" srcId="{ABC0A3B8-1409-4CDC-B257-4C0A2F60EA26}" destId="{E431A8C8-DDBF-4039-8E57-6FD0D28AE340}" srcOrd="2" destOrd="0" presId="urn:microsoft.com/office/officeart/2005/8/layout/lProcess2"/>
    <dgm:cxn modelId="{17897DA6-782E-4448-A6C1-F442E03EAF49}" type="presParOf" srcId="{E431A8C8-DDBF-4039-8E57-6FD0D28AE340}" destId="{4579894D-F12F-4444-96C7-408B7D4C2BD3}" srcOrd="0" destOrd="0" presId="urn:microsoft.com/office/officeart/2005/8/layout/lProcess2"/>
    <dgm:cxn modelId="{3DD07229-CA90-4D07-9B85-089DCA5C8F8F}" type="presParOf" srcId="{4579894D-F12F-4444-96C7-408B7D4C2BD3}" destId="{86A2A938-F418-402F-9431-77CBCF11322F}"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6BA5F82-99B2-4EE1-A36B-42EA945D71A5}"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2E17BC05-F109-4C8A-A3B8-71D1323207DA}">
      <dgm:prSet phldrT="[Text]"/>
      <dgm:spPr/>
      <dgm:t>
        <a:bodyPr/>
        <a:lstStyle/>
        <a:p>
          <a:r>
            <a:rPr lang="en-US" dirty="0" smtClean="0">
              <a:latin typeface="Franklin Gothic Medium Cond" panose="020B0606030402020204" pitchFamily="34" charset="0"/>
            </a:rPr>
            <a:t>Area</a:t>
          </a:r>
          <a:endParaRPr lang="en-US" dirty="0">
            <a:latin typeface="Franklin Gothic Medium Cond" panose="020B0606030402020204" pitchFamily="34" charset="0"/>
          </a:endParaRPr>
        </a:p>
      </dgm:t>
    </dgm:pt>
    <dgm:pt modelId="{F9F87E1A-67ED-48E5-BC07-126426E97C66}" type="parTrans" cxnId="{ACCFD9BA-D591-45F4-B7A6-1ABB66709893}">
      <dgm:prSet/>
      <dgm:spPr/>
      <dgm:t>
        <a:bodyPr/>
        <a:lstStyle/>
        <a:p>
          <a:endParaRPr lang="en-US"/>
        </a:p>
      </dgm:t>
    </dgm:pt>
    <dgm:pt modelId="{454A8FAF-B203-4932-9AF5-25747CCDE93F}" type="sibTrans" cxnId="{ACCFD9BA-D591-45F4-B7A6-1ABB66709893}">
      <dgm:prSet/>
      <dgm:spPr/>
      <dgm:t>
        <a:bodyPr/>
        <a:lstStyle/>
        <a:p>
          <a:endParaRPr lang="en-US"/>
        </a:p>
      </dgm:t>
    </dgm:pt>
    <dgm:pt modelId="{F9F04B33-B288-43FE-8CA5-403E0118C719}">
      <dgm:prSet phldrT="[Text]"/>
      <dgm:spPr/>
      <dgm:t>
        <a:bodyPr/>
        <a:lstStyle/>
        <a:p>
          <a:r>
            <a:rPr lang="en-US" dirty="0" smtClean="0">
              <a:latin typeface="Franklin Gothic Medium Cond" panose="020B0606030402020204" pitchFamily="34" charset="0"/>
            </a:rPr>
            <a:t>Private Land / Revenue land</a:t>
          </a:r>
          <a:endParaRPr lang="en-US" dirty="0">
            <a:latin typeface="Franklin Gothic Medium Cond" panose="020B0606030402020204" pitchFamily="34" charset="0"/>
          </a:endParaRPr>
        </a:p>
      </dgm:t>
    </dgm:pt>
    <dgm:pt modelId="{5A9CF341-D6F0-4F56-8548-ECA18AA0E7EA}" type="parTrans" cxnId="{D9729D4C-CBE9-4449-B041-1012ACD18743}">
      <dgm:prSet/>
      <dgm:spPr/>
      <dgm:t>
        <a:bodyPr/>
        <a:lstStyle/>
        <a:p>
          <a:endParaRPr lang="en-US"/>
        </a:p>
      </dgm:t>
    </dgm:pt>
    <dgm:pt modelId="{88492921-3B51-4A26-AA14-10AB6B19FF4A}" type="sibTrans" cxnId="{D9729D4C-CBE9-4449-B041-1012ACD18743}">
      <dgm:prSet/>
      <dgm:spPr/>
      <dgm:t>
        <a:bodyPr/>
        <a:lstStyle/>
        <a:p>
          <a:endParaRPr lang="en-US"/>
        </a:p>
      </dgm:t>
    </dgm:pt>
    <dgm:pt modelId="{47BA57C3-06CE-44E7-A528-794588E1D964}">
      <dgm:prSet phldrT="[Text]"/>
      <dgm:spPr/>
      <dgm:t>
        <a:bodyPr/>
        <a:lstStyle/>
        <a:p>
          <a:r>
            <a:rPr lang="en-US" dirty="0" smtClean="0">
              <a:latin typeface="Franklin Gothic Medium Cond" panose="020B0606030402020204" pitchFamily="34" charset="0"/>
            </a:rPr>
            <a:t>Present</a:t>
          </a:r>
          <a:endParaRPr lang="en-US" dirty="0">
            <a:latin typeface="Franklin Gothic Medium Cond" panose="020B0606030402020204" pitchFamily="34" charset="0"/>
          </a:endParaRPr>
        </a:p>
      </dgm:t>
    </dgm:pt>
    <dgm:pt modelId="{10550B35-ECF2-41B3-BF5B-745756BFFB02}" type="parTrans" cxnId="{E4CDEC3D-74FB-4BB0-8A42-08379F520C60}">
      <dgm:prSet/>
      <dgm:spPr/>
      <dgm:t>
        <a:bodyPr/>
        <a:lstStyle/>
        <a:p>
          <a:endParaRPr lang="en-US"/>
        </a:p>
      </dgm:t>
    </dgm:pt>
    <dgm:pt modelId="{305A7F37-8307-4794-BC8C-45954319F858}" type="sibTrans" cxnId="{E4CDEC3D-74FB-4BB0-8A42-08379F520C60}">
      <dgm:prSet/>
      <dgm:spPr/>
      <dgm:t>
        <a:bodyPr/>
        <a:lstStyle/>
        <a:p>
          <a:endParaRPr lang="en-US"/>
        </a:p>
      </dgm:t>
    </dgm:pt>
    <dgm:pt modelId="{BD07AF89-4156-4D8B-B035-9DE81013A678}">
      <dgm:prSet phldrT="[Text]"/>
      <dgm:spPr/>
      <dgm:t>
        <a:bodyPr/>
        <a:lstStyle/>
        <a:p>
          <a:r>
            <a:rPr lang="en-US" dirty="0" smtClean="0">
              <a:latin typeface="Franklin Gothic Medium Cond" panose="020B0606030402020204" pitchFamily="34" charset="0"/>
            </a:rPr>
            <a:t>TSR</a:t>
          </a:r>
          <a:endParaRPr lang="en-US" dirty="0">
            <a:latin typeface="Franklin Gothic Medium Cond" panose="020B0606030402020204" pitchFamily="34" charset="0"/>
          </a:endParaRPr>
        </a:p>
      </dgm:t>
    </dgm:pt>
    <dgm:pt modelId="{0D4264E0-9309-43F4-85E2-872121FDBA14}" type="parTrans" cxnId="{9A2986FB-5BA2-4FFE-8A2E-74497B4FA9A4}">
      <dgm:prSet/>
      <dgm:spPr/>
      <dgm:t>
        <a:bodyPr/>
        <a:lstStyle/>
        <a:p>
          <a:endParaRPr lang="en-US"/>
        </a:p>
      </dgm:t>
    </dgm:pt>
    <dgm:pt modelId="{EFB2D74E-25D3-4012-8FFE-7382A6688440}" type="sibTrans" cxnId="{9A2986FB-5BA2-4FFE-8A2E-74497B4FA9A4}">
      <dgm:prSet/>
      <dgm:spPr/>
      <dgm:t>
        <a:bodyPr/>
        <a:lstStyle/>
        <a:p>
          <a:endParaRPr lang="en-US"/>
        </a:p>
      </dgm:t>
    </dgm:pt>
    <dgm:pt modelId="{9A453315-8EE4-4B3C-97FF-D7154271620C}">
      <dgm:prSet phldrT="[Text]"/>
      <dgm:spPr/>
      <dgm:t>
        <a:bodyPr/>
        <a:lstStyle/>
        <a:p>
          <a:r>
            <a:rPr lang="en-US" dirty="0" smtClean="0">
              <a:latin typeface="Franklin Gothic Medium Cond" panose="020B0606030402020204" pitchFamily="34" charset="0"/>
            </a:rPr>
            <a:t>1:1</a:t>
          </a:r>
          <a:endParaRPr lang="en-US" dirty="0">
            <a:latin typeface="Franklin Gothic Medium Cond" panose="020B0606030402020204" pitchFamily="34" charset="0"/>
          </a:endParaRPr>
        </a:p>
      </dgm:t>
    </dgm:pt>
    <dgm:pt modelId="{DCD35D6E-194C-4753-A68D-B5B9AD26F392}" type="parTrans" cxnId="{BD1552F2-0275-4A17-B197-B3C12C9D8561}">
      <dgm:prSet/>
      <dgm:spPr/>
      <dgm:t>
        <a:bodyPr/>
        <a:lstStyle/>
        <a:p>
          <a:endParaRPr lang="en-US"/>
        </a:p>
      </dgm:t>
    </dgm:pt>
    <dgm:pt modelId="{D70D9A64-C77A-4914-8522-88CDC3FC325E}" type="sibTrans" cxnId="{BD1552F2-0275-4A17-B197-B3C12C9D8561}">
      <dgm:prSet/>
      <dgm:spPr/>
      <dgm:t>
        <a:bodyPr/>
        <a:lstStyle/>
        <a:p>
          <a:endParaRPr lang="en-US"/>
        </a:p>
      </dgm:t>
    </dgm:pt>
    <dgm:pt modelId="{9D52057F-FA24-4E3A-BF7B-1A8FD849BDC8}">
      <dgm:prSet phldrT="[Text]"/>
      <dgm:spPr/>
      <dgm:t>
        <a:bodyPr/>
        <a:lstStyle/>
        <a:p>
          <a:r>
            <a:rPr lang="en-US" dirty="0" smtClean="0">
              <a:latin typeface="Franklin Gothic Medium Cond" panose="020B0606030402020204" pitchFamily="34" charset="0"/>
            </a:rPr>
            <a:t>2:1</a:t>
          </a:r>
          <a:endParaRPr lang="en-US" dirty="0">
            <a:latin typeface="Franklin Gothic Medium Cond" panose="020B0606030402020204" pitchFamily="34" charset="0"/>
          </a:endParaRPr>
        </a:p>
      </dgm:t>
    </dgm:pt>
    <dgm:pt modelId="{535E2C9B-4EFA-46C3-BB1F-AA5115A678DC}" type="parTrans" cxnId="{ABB5CE73-92D7-47ED-B35E-380C9056D42A}">
      <dgm:prSet/>
      <dgm:spPr/>
      <dgm:t>
        <a:bodyPr/>
        <a:lstStyle/>
        <a:p>
          <a:endParaRPr lang="en-US"/>
        </a:p>
      </dgm:t>
    </dgm:pt>
    <dgm:pt modelId="{83D4E970-63AF-418C-95F4-9E42DFA995DE}" type="sibTrans" cxnId="{ABB5CE73-92D7-47ED-B35E-380C9056D42A}">
      <dgm:prSet/>
      <dgm:spPr/>
      <dgm:t>
        <a:bodyPr/>
        <a:lstStyle/>
        <a:p>
          <a:endParaRPr lang="en-US"/>
        </a:p>
      </dgm:t>
    </dgm:pt>
    <dgm:pt modelId="{6DCD8AB0-196B-43C3-A552-10D4E6D3DA3A}">
      <dgm:prSet phldrT="[Text]"/>
      <dgm:spPr/>
      <dgm:t>
        <a:bodyPr/>
        <a:lstStyle/>
        <a:p>
          <a:r>
            <a:rPr lang="en-US" dirty="0" smtClean="0">
              <a:latin typeface="Franklin Gothic Medium Cond" panose="020B0606030402020204" pitchFamily="34" charset="0"/>
            </a:rPr>
            <a:t>Degraded Forest</a:t>
          </a:r>
          <a:endParaRPr lang="en-US" dirty="0">
            <a:latin typeface="Franklin Gothic Medium Cond" panose="020B0606030402020204" pitchFamily="34" charset="0"/>
          </a:endParaRPr>
        </a:p>
      </dgm:t>
    </dgm:pt>
    <dgm:pt modelId="{868F551E-F991-4839-9450-4C0924DB309D}" type="parTrans" cxnId="{AA05B18F-9A24-47DF-944C-1BFFC794B490}">
      <dgm:prSet/>
      <dgm:spPr/>
    </dgm:pt>
    <dgm:pt modelId="{FBCBB9E7-AA5C-4979-BA8C-C41CA0273775}" type="sibTrans" cxnId="{AA05B18F-9A24-47DF-944C-1BFFC794B490}">
      <dgm:prSet/>
      <dgm:spPr/>
    </dgm:pt>
    <dgm:pt modelId="{B3EF73E1-D89B-4D8E-8F84-E66DBC1A025D}">
      <dgm:prSet phldrT="[Text]"/>
      <dgm:spPr/>
      <dgm:t>
        <a:bodyPr/>
        <a:lstStyle/>
        <a:p>
          <a:r>
            <a:rPr lang="en-US" dirty="0" smtClean="0">
              <a:latin typeface="Franklin Gothic Medium Cond" panose="020B0606030402020204" pitchFamily="34" charset="0"/>
            </a:rPr>
            <a:t>2:1</a:t>
          </a:r>
          <a:endParaRPr lang="en-US" dirty="0">
            <a:latin typeface="Franklin Gothic Medium Cond" panose="020B0606030402020204" pitchFamily="34" charset="0"/>
          </a:endParaRPr>
        </a:p>
      </dgm:t>
    </dgm:pt>
    <dgm:pt modelId="{0633FCB6-4217-4FBB-9A02-7F9D6CCB5C2A}" type="parTrans" cxnId="{20B17DBC-C34D-4808-8A07-92EE2C344D93}">
      <dgm:prSet/>
      <dgm:spPr/>
    </dgm:pt>
    <dgm:pt modelId="{3FC31F12-AB20-44C9-A0FC-D14E36798F1D}" type="sibTrans" cxnId="{20B17DBC-C34D-4808-8A07-92EE2C344D93}">
      <dgm:prSet/>
      <dgm:spPr/>
    </dgm:pt>
    <dgm:pt modelId="{E583A1C3-981C-45E6-90A0-CA6263D5E59B}">
      <dgm:prSet phldrT="[Text]"/>
      <dgm:spPr/>
      <dgm:t>
        <a:bodyPr/>
        <a:lstStyle/>
        <a:p>
          <a:r>
            <a:rPr lang="en-US" dirty="0" smtClean="0">
              <a:latin typeface="Franklin Gothic Medium Cond" panose="020B0606030402020204" pitchFamily="34" charset="0"/>
            </a:rPr>
            <a:t>3:1</a:t>
          </a:r>
          <a:endParaRPr lang="en-US" dirty="0">
            <a:latin typeface="Franklin Gothic Medium Cond" panose="020B0606030402020204" pitchFamily="34" charset="0"/>
          </a:endParaRPr>
        </a:p>
      </dgm:t>
    </dgm:pt>
    <dgm:pt modelId="{6C5DBCD1-E5D2-4C7E-8D85-F93B9E959BE1}" type="parTrans" cxnId="{113E1849-007E-4EEF-A90B-3A1E5B720AC4}">
      <dgm:prSet/>
      <dgm:spPr/>
    </dgm:pt>
    <dgm:pt modelId="{2BB1098E-5124-4D2F-AAAC-A711423B0BA8}" type="sibTrans" cxnId="{113E1849-007E-4EEF-A90B-3A1E5B720AC4}">
      <dgm:prSet/>
      <dgm:spPr/>
    </dgm:pt>
    <dgm:pt modelId="{F15BF54F-6899-481A-B551-1BE3F4568BBE}" type="pres">
      <dgm:prSet presAssocID="{C6BA5F82-99B2-4EE1-A36B-42EA945D71A5}" presName="theList" presStyleCnt="0">
        <dgm:presLayoutVars>
          <dgm:dir/>
          <dgm:animLvl val="lvl"/>
          <dgm:resizeHandles val="exact"/>
        </dgm:presLayoutVars>
      </dgm:prSet>
      <dgm:spPr/>
      <dgm:t>
        <a:bodyPr/>
        <a:lstStyle/>
        <a:p>
          <a:endParaRPr lang="en-US"/>
        </a:p>
      </dgm:t>
    </dgm:pt>
    <dgm:pt modelId="{81291810-8EE6-43A3-BE6C-68525D65319D}" type="pres">
      <dgm:prSet presAssocID="{2E17BC05-F109-4C8A-A3B8-71D1323207DA}" presName="compNode" presStyleCnt="0"/>
      <dgm:spPr/>
    </dgm:pt>
    <dgm:pt modelId="{30145AAC-898A-422B-B532-AA43AADABE9C}" type="pres">
      <dgm:prSet presAssocID="{2E17BC05-F109-4C8A-A3B8-71D1323207DA}" presName="aNode" presStyleLbl="bgShp" presStyleIdx="0" presStyleCnt="3"/>
      <dgm:spPr/>
      <dgm:t>
        <a:bodyPr/>
        <a:lstStyle/>
        <a:p>
          <a:endParaRPr lang="en-US"/>
        </a:p>
      </dgm:t>
    </dgm:pt>
    <dgm:pt modelId="{FA335025-998E-4164-A581-EF798F478ABD}" type="pres">
      <dgm:prSet presAssocID="{2E17BC05-F109-4C8A-A3B8-71D1323207DA}" presName="textNode" presStyleLbl="bgShp" presStyleIdx="0" presStyleCnt="3"/>
      <dgm:spPr/>
      <dgm:t>
        <a:bodyPr/>
        <a:lstStyle/>
        <a:p>
          <a:endParaRPr lang="en-US"/>
        </a:p>
      </dgm:t>
    </dgm:pt>
    <dgm:pt modelId="{7A577DD4-319B-4685-B318-906F5F3E710E}" type="pres">
      <dgm:prSet presAssocID="{2E17BC05-F109-4C8A-A3B8-71D1323207DA}" presName="compChildNode" presStyleCnt="0"/>
      <dgm:spPr/>
    </dgm:pt>
    <dgm:pt modelId="{7BEE87C4-3946-431C-B1A0-3694E8532852}" type="pres">
      <dgm:prSet presAssocID="{2E17BC05-F109-4C8A-A3B8-71D1323207DA}" presName="theInnerList" presStyleCnt="0"/>
      <dgm:spPr/>
    </dgm:pt>
    <dgm:pt modelId="{2D034B2F-236D-4A2A-BAA6-6362E68352CC}" type="pres">
      <dgm:prSet presAssocID="{F9F04B33-B288-43FE-8CA5-403E0118C719}" presName="childNode" presStyleLbl="node1" presStyleIdx="0" presStyleCnt="6">
        <dgm:presLayoutVars>
          <dgm:bulletEnabled val="1"/>
        </dgm:presLayoutVars>
      </dgm:prSet>
      <dgm:spPr/>
      <dgm:t>
        <a:bodyPr/>
        <a:lstStyle/>
        <a:p>
          <a:endParaRPr lang="en-US"/>
        </a:p>
      </dgm:t>
    </dgm:pt>
    <dgm:pt modelId="{30CB2BD4-4B49-4C50-88A1-E517D031DFED}" type="pres">
      <dgm:prSet presAssocID="{F9F04B33-B288-43FE-8CA5-403E0118C719}" presName="aSpace2" presStyleCnt="0"/>
      <dgm:spPr/>
    </dgm:pt>
    <dgm:pt modelId="{21A55CE9-63D2-4252-BA99-4CB1023E69C7}" type="pres">
      <dgm:prSet presAssocID="{6DCD8AB0-196B-43C3-A552-10D4E6D3DA3A}" presName="childNode" presStyleLbl="node1" presStyleIdx="1" presStyleCnt="6">
        <dgm:presLayoutVars>
          <dgm:bulletEnabled val="1"/>
        </dgm:presLayoutVars>
      </dgm:prSet>
      <dgm:spPr/>
      <dgm:t>
        <a:bodyPr/>
        <a:lstStyle/>
        <a:p>
          <a:endParaRPr lang="en-US"/>
        </a:p>
      </dgm:t>
    </dgm:pt>
    <dgm:pt modelId="{AF79DCEF-A493-4B18-BCEC-D907E35FDC6C}" type="pres">
      <dgm:prSet presAssocID="{2E17BC05-F109-4C8A-A3B8-71D1323207DA}" presName="aSpace" presStyleCnt="0"/>
      <dgm:spPr/>
    </dgm:pt>
    <dgm:pt modelId="{4A713C47-49FA-46AF-8E82-73DCA8C29F24}" type="pres">
      <dgm:prSet presAssocID="{47BA57C3-06CE-44E7-A528-794588E1D964}" presName="compNode" presStyleCnt="0"/>
      <dgm:spPr/>
    </dgm:pt>
    <dgm:pt modelId="{3CEBCFF1-06EC-4E64-BA4D-D8C8B5CBAD90}" type="pres">
      <dgm:prSet presAssocID="{47BA57C3-06CE-44E7-A528-794588E1D964}" presName="aNode" presStyleLbl="bgShp" presStyleIdx="1" presStyleCnt="3"/>
      <dgm:spPr/>
      <dgm:t>
        <a:bodyPr/>
        <a:lstStyle/>
        <a:p>
          <a:endParaRPr lang="en-US"/>
        </a:p>
      </dgm:t>
    </dgm:pt>
    <dgm:pt modelId="{A8E61E9B-031B-4A64-B6FC-C35E2B9C6AA2}" type="pres">
      <dgm:prSet presAssocID="{47BA57C3-06CE-44E7-A528-794588E1D964}" presName="textNode" presStyleLbl="bgShp" presStyleIdx="1" presStyleCnt="3"/>
      <dgm:spPr/>
      <dgm:t>
        <a:bodyPr/>
        <a:lstStyle/>
        <a:p>
          <a:endParaRPr lang="en-US"/>
        </a:p>
      </dgm:t>
    </dgm:pt>
    <dgm:pt modelId="{7DB1DCA3-E07A-4D30-81FE-4294E7D15462}" type="pres">
      <dgm:prSet presAssocID="{47BA57C3-06CE-44E7-A528-794588E1D964}" presName="compChildNode" presStyleCnt="0"/>
      <dgm:spPr/>
    </dgm:pt>
    <dgm:pt modelId="{8E1C943F-3A84-4788-A570-B502366869DD}" type="pres">
      <dgm:prSet presAssocID="{47BA57C3-06CE-44E7-A528-794588E1D964}" presName="theInnerList" presStyleCnt="0"/>
      <dgm:spPr/>
    </dgm:pt>
    <dgm:pt modelId="{3C995090-9E14-44DD-9A62-0DA87BA259FA}" type="pres">
      <dgm:prSet presAssocID="{9A453315-8EE4-4B3C-97FF-D7154271620C}" presName="childNode" presStyleLbl="node1" presStyleIdx="2" presStyleCnt="6">
        <dgm:presLayoutVars>
          <dgm:bulletEnabled val="1"/>
        </dgm:presLayoutVars>
      </dgm:prSet>
      <dgm:spPr/>
      <dgm:t>
        <a:bodyPr/>
        <a:lstStyle/>
        <a:p>
          <a:endParaRPr lang="en-US"/>
        </a:p>
      </dgm:t>
    </dgm:pt>
    <dgm:pt modelId="{F65C8B6A-70D0-45AD-91F6-51E31DC871E3}" type="pres">
      <dgm:prSet presAssocID="{9A453315-8EE4-4B3C-97FF-D7154271620C}" presName="aSpace2" presStyleCnt="0"/>
      <dgm:spPr/>
    </dgm:pt>
    <dgm:pt modelId="{4600A181-C2E4-4B44-B4AB-8C65FA4BD9A7}" type="pres">
      <dgm:prSet presAssocID="{B3EF73E1-D89B-4D8E-8F84-E66DBC1A025D}" presName="childNode" presStyleLbl="node1" presStyleIdx="3" presStyleCnt="6">
        <dgm:presLayoutVars>
          <dgm:bulletEnabled val="1"/>
        </dgm:presLayoutVars>
      </dgm:prSet>
      <dgm:spPr/>
      <dgm:t>
        <a:bodyPr/>
        <a:lstStyle/>
        <a:p>
          <a:endParaRPr lang="en-US"/>
        </a:p>
      </dgm:t>
    </dgm:pt>
    <dgm:pt modelId="{72E45298-0BB0-41E3-ADAA-8FA59790158A}" type="pres">
      <dgm:prSet presAssocID="{47BA57C3-06CE-44E7-A528-794588E1D964}" presName="aSpace" presStyleCnt="0"/>
      <dgm:spPr/>
    </dgm:pt>
    <dgm:pt modelId="{5D0D44F6-18A8-4FDD-B409-4BD3DC18F683}" type="pres">
      <dgm:prSet presAssocID="{BD07AF89-4156-4D8B-B035-9DE81013A678}" presName="compNode" presStyleCnt="0"/>
      <dgm:spPr/>
    </dgm:pt>
    <dgm:pt modelId="{57A3D2DB-4F47-4FCE-A603-A6C6DBFFB5A4}" type="pres">
      <dgm:prSet presAssocID="{BD07AF89-4156-4D8B-B035-9DE81013A678}" presName="aNode" presStyleLbl="bgShp" presStyleIdx="2" presStyleCnt="3"/>
      <dgm:spPr/>
      <dgm:t>
        <a:bodyPr/>
        <a:lstStyle/>
        <a:p>
          <a:endParaRPr lang="en-US"/>
        </a:p>
      </dgm:t>
    </dgm:pt>
    <dgm:pt modelId="{DB2F1D5B-3F34-47F3-832A-45E111C9184A}" type="pres">
      <dgm:prSet presAssocID="{BD07AF89-4156-4D8B-B035-9DE81013A678}" presName="textNode" presStyleLbl="bgShp" presStyleIdx="2" presStyleCnt="3"/>
      <dgm:spPr/>
      <dgm:t>
        <a:bodyPr/>
        <a:lstStyle/>
        <a:p>
          <a:endParaRPr lang="en-US"/>
        </a:p>
      </dgm:t>
    </dgm:pt>
    <dgm:pt modelId="{3C1A5837-32FC-46B4-B25D-E4A970BC42B9}" type="pres">
      <dgm:prSet presAssocID="{BD07AF89-4156-4D8B-B035-9DE81013A678}" presName="compChildNode" presStyleCnt="0"/>
      <dgm:spPr/>
    </dgm:pt>
    <dgm:pt modelId="{9EB336CD-BB6B-443A-8DFF-FE0DD4077BDF}" type="pres">
      <dgm:prSet presAssocID="{BD07AF89-4156-4D8B-B035-9DE81013A678}" presName="theInnerList" presStyleCnt="0"/>
      <dgm:spPr/>
    </dgm:pt>
    <dgm:pt modelId="{73119D5C-1073-42E1-8DCA-BA93FB0AB41A}" type="pres">
      <dgm:prSet presAssocID="{9D52057F-FA24-4E3A-BF7B-1A8FD849BDC8}" presName="childNode" presStyleLbl="node1" presStyleIdx="4" presStyleCnt="6">
        <dgm:presLayoutVars>
          <dgm:bulletEnabled val="1"/>
        </dgm:presLayoutVars>
      </dgm:prSet>
      <dgm:spPr/>
      <dgm:t>
        <a:bodyPr/>
        <a:lstStyle/>
        <a:p>
          <a:endParaRPr lang="en-US"/>
        </a:p>
      </dgm:t>
    </dgm:pt>
    <dgm:pt modelId="{E0A60CA2-8892-4C46-A3F9-7FCD50DE55BB}" type="pres">
      <dgm:prSet presAssocID="{9D52057F-FA24-4E3A-BF7B-1A8FD849BDC8}" presName="aSpace2" presStyleCnt="0"/>
      <dgm:spPr/>
    </dgm:pt>
    <dgm:pt modelId="{0D468750-34DE-4887-BE2E-F24205785441}" type="pres">
      <dgm:prSet presAssocID="{E583A1C3-981C-45E6-90A0-CA6263D5E59B}" presName="childNode" presStyleLbl="node1" presStyleIdx="5" presStyleCnt="6">
        <dgm:presLayoutVars>
          <dgm:bulletEnabled val="1"/>
        </dgm:presLayoutVars>
      </dgm:prSet>
      <dgm:spPr/>
      <dgm:t>
        <a:bodyPr/>
        <a:lstStyle/>
        <a:p>
          <a:endParaRPr lang="en-US"/>
        </a:p>
      </dgm:t>
    </dgm:pt>
  </dgm:ptLst>
  <dgm:cxnLst>
    <dgm:cxn modelId="{113E1849-007E-4EEF-A90B-3A1E5B720AC4}" srcId="{BD07AF89-4156-4D8B-B035-9DE81013A678}" destId="{E583A1C3-981C-45E6-90A0-CA6263D5E59B}" srcOrd="1" destOrd="0" parTransId="{6C5DBCD1-E5D2-4C7E-8D85-F93B9E959BE1}" sibTransId="{2BB1098E-5124-4D2F-AAAC-A711423B0BA8}"/>
    <dgm:cxn modelId="{9A2986FB-5BA2-4FFE-8A2E-74497B4FA9A4}" srcId="{C6BA5F82-99B2-4EE1-A36B-42EA945D71A5}" destId="{BD07AF89-4156-4D8B-B035-9DE81013A678}" srcOrd="2" destOrd="0" parTransId="{0D4264E0-9309-43F4-85E2-872121FDBA14}" sibTransId="{EFB2D74E-25D3-4012-8FFE-7382A6688440}"/>
    <dgm:cxn modelId="{D9729D4C-CBE9-4449-B041-1012ACD18743}" srcId="{2E17BC05-F109-4C8A-A3B8-71D1323207DA}" destId="{F9F04B33-B288-43FE-8CA5-403E0118C719}" srcOrd="0" destOrd="0" parTransId="{5A9CF341-D6F0-4F56-8548-ECA18AA0E7EA}" sibTransId="{88492921-3B51-4A26-AA14-10AB6B19FF4A}"/>
    <dgm:cxn modelId="{CD0D3BFA-3AD8-48B5-8486-9A4D152D36BC}" type="presOf" srcId="{BD07AF89-4156-4D8B-B035-9DE81013A678}" destId="{DB2F1D5B-3F34-47F3-832A-45E111C9184A}" srcOrd="1" destOrd="0" presId="urn:microsoft.com/office/officeart/2005/8/layout/lProcess2"/>
    <dgm:cxn modelId="{ACCFD9BA-D591-45F4-B7A6-1ABB66709893}" srcId="{C6BA5F82-99B2-4EE1-A36B-42EA945D71A5}" destId="{2E17BC05-F109-4C8A-A3B8-71D1323207DA}" srcOrd="0" destOrd="0" parTransId="{F9F87E1A-67ED-48E5-BC07-126426E97C66}" sibTransId="{454A8FAF-B203-4932-9AF5-25747CCDE93F}"/>
    <dgm:cxn modelId="{AA05B18F-9A24-47DF-944C-1BFFC794B490}" srcId="{2E17BC05-F109-4C8A-A3B8-71D1323207DA}" destId="{6DCD8AB0-196B-43C3-A552-10D4E6D3DA3A}" srcOrd="1" destOrd="0" parTransId="{868F551E-F991-4839-9450-4C0924DB309D}" sibTransId="{FBCBB9E7-AA5C-4979-BA8C-C41CA0273775}"/>
    <dgm:cxn modelId="{09A0D010-DBAA-41C2-A2F7-E9FD139C6843}" type="presOf" srcId="{C6BA5F82-99B2-4EE1-A36B-42EA945D71A5}" destId="{F15BF54F-6899-481A-B551-1BE3F4568BBE}" srcOrd="0" destOrd="0" presId="urn:microsoft.com/office/officeart/2005/8/layout/lProcess2"/>
    <dgm:cxn modelId="{BD1552F2-0275-4A17-B197-B3C12C9D8561}" srcId="{47BA57C3-06CE-44E7-A528-794588E1D964}" destId="{9A453315-8EE4-4B3C-97FF-D7154271620C}" srcOrd="0" destOrd="0" parTransId="{DCD35D6E-194C-4753-A68D-B5B9AD26F392}" sibTransId="{D70D9A64-C77A-4914-8522-88CDC3FC325E}"/>
    <dgm:cxn modelId="{D90B4F7F-E8A1-4263-B43F-2B5C6046E493}" type="presOf" srcId="{47BA57C3-06CE-44E7-A528-794588E1D964}" destId="{A8E61E9B-031B-4A64-B6FC-C35E2B9C6AA2}" srcOrd="1" destOrd="0" presId="urn:microsoft.com/office/officeart/2005/8/layout/lProcess2"/>
    <dgm:cxn modelId="{9CD9886F-1F6E-4B82-9414-7247C89A86CA}" type="presOf" srcId="{B3EF73E1-D89B-4D8E-8F84-E66DBC1A025D}" destId="{4600A181-C2E4-4B44-B4AB-8C65FA4BD9A7}" srcOrd="0" destOrd="0" presId="urn:microsoft.com/office/officeart/2005/8/layout/lProcess2"/>
    <dgm:cxn modelId="{B1506A62-89AA-42AE-BAF0-D3C2FA72B9EA}" type="presOf" srcId="{BD07AF89-4156-4D8B-B035-9DE81013A678}" destId="{57A3D2DB-4F47-4FCE-A603-A6C6DBFFB5A4}" srcOrd="0" destOrd="0" presId="urn:microsoft.com/office/officeart/2005/8/layout/lProcess2"/>
    <dgm:cxn modelId="{0F4D30D8-3FB3-4075-AB7A-97B28746CAAE}" type="presOf" srcId="{9A453315-8EE4-4B3C-97FF-D7154271620C}" destId="{3C995090-9E14-44DD-9A62-0DA87BA259FA}" srcOrd="0" destOrd="0" presId="urn:microsoft.com/office/officeart/2005/8/layout/lProcess2"/>
    <dgm:cxn modelId="{FE12ED3B-4734-44EB-988E-C5D0A426470B}" type="presOf" srcId="{E583A1C3-981C-45E6-90A0-CA6263D5E59B}" destId="{0D468750-34DE-4887-BE2E-F24205785441}" srcOrd="0" destOrd="0" presId="urn:microsoft.com/office/officeart/2005/8/layout/lProcess2"/>
    <dgm:cxn modelId="{E4CDEC3D-74FB-4BB0-8A42-08379F520C60}" srcId="{C6BA5F82-99B2-4EE1-A36B-42EA945D71A5}" destId="{47BA57C3-06CE-44E7-A528-794588E1D964}" srcOrd="1" destOrd="0" parTransId="{10550B35-ECF2-41B3-BF5B-745756BFFB02}" sibTransId="{305A7F37-8307-4794-BC8C-45954319F858}"/>
    <dgm:cxn modelId="{ABB5CE73-92D7-47ED-B35E-380C9056D42A}" srcId="{BD07AF89-4156-4D8B-B035-9DE81013A678}" destId="{9D52057F-FA24-4E3A-BF7B-1A8FD849BDC8}" srcOrd="0" destOrd="0" parTransId="{535E2C9B-4EFA-46C3-BB1F-AA5115A678DC}" sibTransId="{83D4E970-63AF-418C-95F4-9E42DFA995DE}"/>
    <dgm:cxn modelId="{3F6A47C9-4A02-49D0-A585-DFCDF681B41A}" type="presOf" srcId="{9D52057F-FA24-4E3A-BF7B-1A8FD849BDC8}" destId="{73119D5C-1073-42E1-8DCA-BA93FB0AB41A}" srcOrd="0" destOrd="0" presId="urn:microsoft.com/office/officeart/2005/8/layout/lProcess2"/>
    <dgm:cxn modelId="{36F5E030-CADA-42D0-AD8F-A418DBFDC181}" type="presOf" srcId="{47BA57C3-06CE-44E7-A528-794588E1D964}" destId="{3CEBCFF1-06EC-4E64-BA4D-D8C8B5CBAD90}" srcOrd="0" destOrd="0" presId="urn:microsoft.com/office/officeart/2005/8/layout/lProcess2"/>
    <dgm:cxn modelId="{06BB8CA3-5EE4-467B-B87D-7CD22E5D1B7F}" type="presOf" srcId="{2E17BC05-F109-4C8A-A3B8-71D1323207DA}" destId="{FA335025-998E-4164-A581-EF798F478ABD}" srcOrd="1" destOrd="0" presId="urn:microsoft.com/office/officeart/2005/8/layout/lProcess2"/>
    <dgm:cxn modelId="{E00CDED1-B6A4-4971-BAAF-D3EE2557909B}" type="presOf" srcId="{F9F04B33-B288-43FE-8CA5-403E0118C719}" destId="{2D034B2F-236D-4A2A-BAA6-6362E68352CC}" srcOrd="0" destOrd="0" presId="urn:microsoft.com/office/officeart/2005/8/layout/lProcess2"/>
    <dgm:cxn modelId="{05AFA641-C9DE-4F38-8598-93AD88F7C2CC}" type="presOf" srcId="{6DCD8AB0-196B-43C3-A552-10D4E6D3DA3A}" destId="{21A55CE9-63D2-4252-BA99-4CB1023E69C7}" srcOrd="0" destOrd="0" presId="urn:microsoft.com/office/officeart/2005/8/layout/lProcess2"/>
    <dgm:cxn modelId="{20B17DBC-C34D-4808-8A07-92EE2C344D93}" srcId="{47BA57C3-06CE-44E7-A528-794588E1D964}" destId="{B3EF73E1-D89B-4D8E-8F84-E66DBC1A025D}" srcOrd="1" destOrd="0" parTransId="{0633FCB6-4217-4FBB-9A02-7F9D6CCB5C2A}" sibTransId="{3FC31F12-AB20-44C9-A0FC-D14E36798F1D}"/>
    <dgm:cxn modelId="{1721D082-A2DD-4618-9E11-A2B787843134}" type="presOf" srcId="{2E17BC05-F109-4C8A-A3B8-71D1323207DA}" destId="{30145AAC-898A-422B-B532-AA43AADABE9C}" srcOrd="0" destOrd="0" presId="urn:microsoft.com/office/officeart/2005/8/layout/lProcess2"/>
    <dgm:cxn modelId="{1FC2C9A0-A257-404F-A8B4-DC1CD41AAC59}" type="presParOf" srcId="{F15BF54F-6899-481A-B551-1BE3F4568BBE}" destId="{81291810-8EE6-43A3-BE6C-68525D65319D}" srcOrd="0" destOrd="0" presId="urn:microsoft.com/office/officeart/2005/8/layout/lProcess2"/>
    <dgm:cxn modelId="{BE1982B5-0B19-440E-94F0-0BAB9CC40369}" type="presParOf" srcId="{81291810-8EE6-43A3-BE6C-68525D65319D}" destId="{30145AAC-898A-422B-B532-AA43AADABE9C}" srcOrd="0" destOrd="0" presId="urn:microsoft.com/office/officeart/2005/8/layout/lProcess2"/>
    <dgm:cxn modelId="{5F1BB334-1158-424A-9C76-37617676D081}" type="presParOf" srcId="{81291810-8EE6-43A3-BE6C-68525D65319D}" destId="{FA335025-998E-4164-A581-EF798F478ABD}" srcOrd="1" destOrd="0" presId="urn:microsoft.com/office/officeart/2005/8/layout/lProcess2"/>
    <dgm:cxn modelId="{D5DADE1F-9FEB-4F27-B01A-34A070F5D0F6}" type="presParOf" srcId="{81291810-8EE6-43A3-BE6C-68525D65319D}" destId="{7A577DD4-319B-4685-B318-906F5F3E710E}" srcOrd="2" destOrd="0" presId="urn:microsoft.com/office/officeart/2005/8/layout/lProcess2"/>
    <dgm:cxn modelId="{344F884C-6694-43DD-964A-941B56EBAF8C}" type="presParOf" srcId="{7A577DD4-319B-4685-B318-906F5F3E710E}" destId="{7BEE87C4-3946-431C-B1A0-3694E8532852}" srcOrd="0" destOrd="0" presId="urn:microsoft.com/office/officeart/2005/8/layout/lProcess2"/>
    <dgm:cxn modelId="{73B273D8-48AC-4C6E-AB8C-6AD22AC92268}" type="presParOf" srcId="{7BEE87C4-3946-431C-B1A0-3694E8532852}" destId="{2D034B2F-236D-4A2A-BAA6-6362E68352CC}" srcOrd="0" destOrd="0" presId="urn:microsoft.com/office/officeart/2005/8/layout/lProcess2"/>
    <dgm:cxn modelId="{301102BA-6807-426D-9334-B5BCB17CEF3B}" type="presParOf" srcId="{7BEE87C4-3946-431C-B1A0-3694E8532852}" destId="{30CB2BD4-4B49-4C50-88A1-E517D031DFED}" srcOrd="1" destOrd="0" presId="urn:microsoft.com/office/officeart/2005/8/layout/lProcess2"/>
    <dgm:cxn modelId="{F56EC930-EB24-4863-B0EE-015AFD3A5C1B}" type="presParOf" srcId="{7BEE87C4-3946-431C-B1A0-3694E8532852}" destId="{21A55CE9-63D2-4252-BA99-4CB1023E69C7}" srcOrd="2" destOrd="0" presId="urn:microsoft.com/office/officeart/2005/8/layout/lProcess2"/>
    <dgm:cxn modelId="{E40EB2F7-6D55-4B43-9653-4B3A87ED6C56}" type="presParOf" srcId="{F15BF54F-6899-481A-B551-1BE3F4568BBE}" destId="{AF79DCEF-A493-4B18-BCEC-D907E35FDC6C}" srcOrd="1" destOrd="0" presId="urn:microsoft.com/office/officeart/2005/8/layout/lProcess2"/>
    <dgm:cxn modelId="{A3CADDDC-480D-4913-A953-48810B9C0B93}" type="presParOf" srcId="{F15BF54F-6899-481A-B551-1BE3F4568BBE}" destId="{4A713C47-49FA-46AF-8E82-73DCA8C29F24}" srcOrd="2" destOrd="0" presId="urn:microsoft.com/office/officeart/2005/8/layout/lProcess2"/>
    <dgm:cxn modelId="{D3705BEF-A17C-495F-A1BF-C06C17CE2FCA}" type="presParOf" srcId="{4A713C47-49FA-46AF-8E82-73DCA8C29F24}" destId="{3CEBCFF1-06EC-4E64-BA4D-D8C8B5CBAD90}" srcOrd="0" destOrd="0" presId="urn:microsoft.com/office/officeart/2005/8/layout/lProcess2"/>
    <dgm:cxn modelId="{6E17A6D6-7A35-46CA-9FF0-D36B6BB42696}" type="presParOf" srcId="{4A713C47-49FA-46AF-8E82-73DCA8C29F24}" destId="{A8E61E9B-031B-4A64-B6FC-C35E2B9C6AA2}" srcOrd="1" destOrd="0" presId="urn:microsoft.com/office/officeart/2005/8/layout/lProcess2"/>
    <dgm:cxn modelId="{04DDBD5C-A03D-42D6-9808-7B3FEE439D13}" type="presParOf" srcId="{4A713C47-49FA-46AF-8E82-73DCA8C29F24}" destId="{7DB1DCA3-E07A-4D30-81FE-4294E7D15462}" srcOrd="2" destOrd="0" presId="urn:microsoft.com/office/officeart/2005/8/layout/lProcess2"/>
    <dgm:cxn modelId="{9FED93D9-5EA9-4BF5-9FB1-82CD07A1CDD6}" type="presParOf" srcId="{7DB1DCA3-E07A-4D30-81FE-4294E7D15462}" destId="{8E1C943F-3A84-4788-A570-B502366869DD}" srcOrd="0" destOrd="0" presId="urn:microsoft.com/office/officeart/2005/8/layout/lProcess2"/>
    <dgm:cxn modelId="{1F297CF4-5622-4A77-A74F-DB87FBDFEF40}" type="presParOf" srcId="{8E1C943F-3A84-4788-A570-B502366869DD}" destId="{3C995090-9E14-44DD-9A62-0DA87BA259FA}" srcOrd="0" destOrd="0" presId="urn:microsoft.com/office/officeart/2005/8/layout/lProcess2"/>
    <dgm:cxn modelId="{63F3AA59-AE24-4B2B-BFF9-4B236C4E4451}" type="presParOf" srcId="{8E1C943F-3A84-4788-A570-B502366869DD}" destId="{F65C8B6A-70D0-45AD-91F6-51E31DC871E3}" srcOrd="1" destOrd="0" presId="urn:microsoft.com/office/officeart/2005/8/layout/lProcess2"/>
    <dgm:cxn modelId="{9A816064-20A5-4486-9344-0D5FDA0001D8}" type="presParOf" srcId="{8E1C943F-3A84-4788-A570-B502366869DD}" destId="{4600A181-C2E4-4B44-B4AB-8C65FA4BD9A7}" srcOrd="2" destOrd="0" presId="urn:microsoft.com/office/officeart/2005/8/layout/lProcess2"/>
    <dgm:cxn modelId="{590FCC68-76BE-4CA2-908F-14B6014B3675}" type="presParOf" srcId="{F15BF54F-6899-481A-B551-1BE3F4568BBE}" destId="{72E45298-0BB0-41E3-ADAA-8FA59790158A}" srcOrd="3" destOrd="0" presId="urn:microsoft.com/office/officeart/2005/8/layout/lProcess2"/>
    <dgm:cxn modelId="{0B9CB00D-180A-4270-BC82-5E129C5CEAA1}" type="presParOf" srcId="{F15BF54F-6899-481A-B551-1BE3F4568BBE}" destId="{5D0D44F6-18A8-4FDD-B409-4BD3DC18F683}" srcOrd="4" destOrd="0" presId="urn:microsoft.com/office/officeart/2005/8/layout/lProcess2"/>
    <dgm:cxn modelId="{0D9CF03D-7421-46AD-B148-9BD85F1B949D}" type="presParOf" srcId="{5D0D44F6-18A8-4FDD-B409-4BD3DC18F683}" destId="{57A3D2DB-4F47-4FCE-A603-A6C6DBFFB5A4}" srcOrd="0" destOrd="0" presId="urn:microsoft.com/office/officeart/2005/8/layout/lProcess2"/>
    <dgm:cxn modelId="{07FED653-FCA0-4D5C-8129-0C069D9054D8}" type="presParOf" srcId="{5D0D44F6-18A8-4FDD-B409-4BD3DC18F683}" destId="{DB2F1D5B-3F34-47F3-832A-45E111C9184A}" srcOrd="1" destOrd="0" presId="urn:microsoft.com/office/officeart/2005/8/layout/lProcess2"/>
    <dgm:cxn modelId="{86299D84-1085-4184-B738-DE19A458194D}" type="presParOf" srcId="{5D0D44F6-18A8-4FDD-B409-4BD3DC18F683}" destId="{3C1A5837-32FC-46B4-B25D-E4A970BC42B9}" srcOrd="2" destOrd="0" presId="urn:microsoft.com/office/officeart/2005/8/layout/lProcess2"/>
    <dgm:cxn modelId="{1615601B-789C-438D-8817-6CB771A43E98}" type="presParOf" srcId="{3C1A5837-32FC-46B4-B25D-E4A970BC42B9}" destId="{9EB336CD-BB6B-443A-8DFF-FE0DD4077BDF}" srcOrd="0" destOrd="0" presId="urn:microsoft.com/office/officeart/2005/8/layout/lProcess2"/>
    <dgm:cxn modelId="{C959EC7B-D0FA-45E6-8CC0-CFE098A5B80E}" type="presParOf" srcId="{9EB336CD-BB6B-443A-8DFF-FE0DD4077BDF}" destId="{73119D5C-1073-42E1-8DCA-BA93FB0AB41A}" srcOrd="0" destOrd="0" presId="urn:microsoft.com/office/officeart/2005/8/layout/lProcess2"/>
    <dgm:cxn modelId="{41FD2EFB-4D3A-4976-A1E8-2900388AA98E}" type="presParOf" srcId="{9EB336CD-BB6B-443A-8DFF-FE0DD4077BDF}" destId="{E0A60CA2-8892-4C46-A3F9-7FCD50DE55BB}" srcOrd="1" destOrd="0" presId="urn:microsoft.com/office/officeart/2005/8/layout/lProcess2"/>
    <dgm:cxn modelId="{D05DF5F5-34C3-4016-BC38-D8063FECEB60}" type="presParOf" srcId="{9EB336CD-BB6B-443A-8DFF-FE0DD4077BDF}" destId="{0D468750-34DE-4887-BE2E-F24205785441}"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D952900-C0E4-472F-B64A-C9F623C7ABC9}" type="doc">
      <dgm:prSet loTypeId="urn:microsoft.com/office/officeart/2008/layout/BendingPictureCaption" loCatId="picture" qsTypeId="urn:microsoft.com/office/officeart/2005/8/quickstyle/simple1" qsCatId="simple" csTypeId="urn:microsoft.com/office/officeart/2005/8/colors/colorful5" csCatId="colorful" phldr="1"/>
      <dgm:spPr/>
      <dgm:t>
        <a:bodyPr/>
        <a:lstStyle/>
        <a:p>
          <a:endParaRPr lang="en-US"/>
        </a:p>
      </dgm:t>
    </dgm:pt>
    <dgm:pt modelId="{A989A6FA-1434-4875-B830-2481F9CB0B2B}">
      <dgm:prSet phldrT="[Text]"/>
      <dgm:spPr/>
      <dgm:t>
        <a:bodyPr/>
        <a:lstStyle/>
        <a:p>
          <a:r>
            <a:rPr lang="en-US" dirty="0" smtClean="0">
              <a:latin typeface="Franklin Gothic Medium Cond" panose="020B0606030402020204" pitchFamily="34" charset="0"/>
            </a:rPr>
            <a:t>ELMA, NEMA, SEMA</a:t>
          </a:r>
          <a:endParaRPr lang="en-US" dirty="0">
            <a:latin typeface="Franklin Gothic Medium Cond" panose="020B0606030402020204" pitchFamily="34" charset="0"/>
          </a:endParaRPr>
        </a:p>
      </dgm:t>
    </dgm:pt>
    <dgm:pt modelId="{81C7F8CA-CEC4-45FA-86A4-A9E310E0C95F}" type="parTrans" cxnId="{360CD31B-EA22-47CF-B6A3-08302C58A008}">
      <dgm:prSet/>
      <dgm:spPr/>
      <dgm:t>
        <a:bodyPr/>
        <a:lstStyle/>
        <a:p>
          <a:endParaRPr lang="en-US"/>
        </a:p>
      </dgm:t>
    </dgm:pt>
    <dgm:pt modelId="{44D2152B-FF4C-4B0A-B52B-9808D826B905}" type="sibTrans" cxnId="{360CD31B-EA22-47CF-B6A3-08302C58A008}">
      <dgm:prSet/>
      <dgm:spPr/>
      <dgm:t>
        <a:bodyPr/>
        <a:lstStyle/>
        <a:p>
          <a:endParaRPr lang="en-US"/>
        </a:p>
      </dgm:t>
    </dgm:pt>
    <dgm:pt modelId="{F08FA04A-DE8A-4EE4-B89C-5B0C34F12351}">
      <dgm:prSet phldrT="[Text]"/>
      <dgm:spPr/>
      <dgm:t>
        <a:bodyPr/>
        <a:lstStyle/>
        <a:p>
          <a:r>
            <a:rPr lang="en-US" dirty="0" smtClean="0">
              <a:latin typeface="Franklin Gothic Medium Cond" panose="020B0606030402020204" pitchFamily="34" charset="0"/>
            </a:rPr>
            <a:t>Public Hearing</a:t>
          </a:r>
          <a:endParaRPr lang="en-US" dirty="0">
            <a:latin typeface="Franklin Gothic Medium Cond" panose="020B0606030402020204" pitchFamily="34" charset="0"/>
          </a:endParaRPr>
        </a:p>
      </dgm:t>
    </dgm:pt>
    <dgm:pt modelId="{B9C9C6CE-8605-402D-95CB-368EB6CAB2D1}" type="parTrans" cxnId="{45F9C948-AB27-4653-BE56-5C26075F9B48}">
      <dgm:prSet/>
      <dgm:spPr/>
      <dgm:t>
        <a:bodyPr/>
        <a:lstStyle/>
        <a:p>
          <a:endParaRPr lang="en-US"/>
        </a:p>
      </dgm:t>
    </dgm:pt>
    <dgm:pt modelId="{DEE54AB8-0866-4BC5-A7F3-7BAB97A1D3A5}" type="sibTrans" cxnId="{45F9C948-AB27-4653-BE56-5C26075F9B48}">
      <dgm:prSet/>
      <dgm:spPr/>
      <dgm:t>
        <a:bodyPr/>
        <a:lstStyle/>
        <a:p>
          <a:endParaRPr lang="en-US"/>
        </a:p>
      </dgm:t>
    </dgm:pt>
    <dgm:pt modelId="{25238D5E-00C3-410E-A299-417ACEAE09D3}">
      <dgm:prSet phldrT="[Text]"/>
      <dgm:spPr/>
      <dgm:t>
        <a:bodyPr/>
        <a:lstStyle/>
        <a:p>
          <a:r>
            <a:rPr lang="en-US" dirty="0" smtClean="0">
              <a:latin typeface="Franklin Gothic Medium Cond" panose="020B0606030402020204" pitchFamily="34" charset="0"/>
            </a:rPr>
            <a:t>Linear Projects</a:t>
          </a:r>
          <a:endParaRPr lang="en-US" dirty="0">
            <a:latin typeface="Franklin Gothic Medium Cond" panose="020B0606030402020204" pitchFamily="34" charset="0"/>
          </a:endParaRPr>
        </a:p>
      </dgm:t>
    </dgm:pt>
    <dgm:pt modelId="{7001EA11-60C4-4831-A74A-8E4D34199B4A}" type="parTrans" cxnId="{4649B08E-0FD8-4515-9E2F-DC5A7D5B6882}">
      <dgm:prSet/>
      <dgm:spPr/>
      <dgm:t>
        <a:bodyPr/>
        <a:lstStyle/>
        <a:p>
          <a:endParaRPr lang="en-US"/>
        </a:p>
      </dgm:t>
    </dgm:pt>
    <dgm:pt modelId="{2B037076-3AF3-4B0C-A719-3EC619CC5CB8}" type="sibTrans" cxnId="{4649B08E-0FD8-4515-9E2F-DC5A7D5B6882}">
      <dgm:prSet/>
      <dgm:spPr/>
      <dgm:t>
        <a:bodyPr/>
        <a:lstStyle/>
        <a:p>
          <a:endParaRPr lang="en-US"/>
        </a:p>
      </dgm:t>
    </dgm:pt>
    <dgm:pt modelId="{7370776A-CA75-4280-8778-D87B7ECBA981}">
      <dgm:prSet phldrT="[Text]"/>
      <dgm:spPr/>
      <dgm:t>
        <a:bodyPr/>
        <a:lstStyle/>
        <a:p>
          <a:r>
            <a:rPr lang="en-US" dirty="0" smtClean="0">
              <a:latin typeface="Franklin Gothic Medium Cond" panose="020B0606030402020204" pitchFamily="34" charset="0"/>
            </a:rPr>
            <a:t>Afforestation Ratio</a:t>
          </a:r>
          <a:endParaRPr lang="en-US" dirty="0">
            <a:latin typeface="Franklin Gothic Medium Cond" panose="020B0606030402020204" pitchFamily="34" charset="0"/>
          </a:endParaRPr>
        </a:p>
      </dgm:t>
    </dgm:pt>
    <dgm:pt modelId="{5719A7BF-CB5F-47E1-AF93-B2A14425B594}" type="parTrans" cxnId="{26B5DB46-0D0D-4A0B-A864-B6D2B63E7D50}">
      <dgm:prSet/>
      <dgm:spPr/>
      <dgm:t>
        <a:bodyPr/>
        <a:lstStyle/>
        <a:p>
          <a:endParaRPr lang="en-US"/>
        </a:p>
      </dgm:t>
    </dgm:pt>
    <dgm:pt modelId="{5AACD9F7-53CB-4BC8-BB31-A946A33FB2E0}" type="sibTrans" cxnId="{26B5DB46-0D0D-4A0B-A864-B6D2B63E7D50}">
      <dgm:prSet/>
      <dgm:spPr/>
      <dgm:t>
        <a:bodyPr/>
        <a:lstStyle/>
        <a:p>
          <a:endParaRPr lang="en-US"/>
        </a:p>
      </dgm:t>
    </dgm:pt>
    <dgm:pt modelId="{E7556F77-A629-489A-8B53-7A70C2F7AF98}">
      <dgm:prSet phldrT="[Text]"/>
      <dgm:spPr/>
      <dgm:t>
        <a:bodyPr/>
        <a:lstStyle/>
        <a:p>
          <a:r>
            <a:rPr lang="en-US" dirty="0" smtClean="0">
              <a:latin typeface="Franklin Gothic Medium Cond" panose="020B0606030402020204" pitchFamily="34" charset="0"/>
            </a:rPr>
            <a:t>Env. </a:t>
          </a:r>
          <a:r>
            <a:rPr lang="en-US" dirty="0" err="1" smtClean="0">
              <a:latin typeface="Franklin Gothic Medium Cond" panose="020B0606030402020204" pitchFamily="34" charset="0"/>
            </a:rPr>
            <a:t>Reconstr</a:t>
          </a:r>
          <a:r>
            <a:rPr lang="en-US" dirty="0" smtClean="0">
              <a:latin typeface="Franklin Gothic Medium Cond" panose="020B0606030402020204" pitchFamily="34" charset="0"/>
            </a:rPr>
            <a:t>. Fund</a:t>
          </a:r>
          <a:endParaRPr lang="en-US" dirty="0">
            <a:latin typeface="Franklin Gothic Medium Cond" panose="020B0606030402020204" pitchFamily="34" charset="0"/>
          </a:endParaRPr>
        </a:p>
      </dgm:t>
    </dgm:pt>
    <dgm:pt modelId="{F9234811-2533-4744-BE0A-A06895515316}" type="parTrans" cxnId="{D3C554C7-DDA1-47EC-A21F-94E3EF057FA8}">
      <dgm:prSet/>
      <dgm:spPr/>
      <dgm:t>
        <a:bodyPr/>
        <a:lstStyle/>
        <a:p>
          <a:endParaRPr lang="en-US"/>
        </a:p>
      </dgm:t>
    </dgm:pt>
    <dgm:pt modelId="{209D22DE-ABDD-4030-A8C7-82E9636D9611}" type="sibTrans" cxnId="{D3C554C7-DDA1-47EC-A21F-94E3EF057FA8}">
      <dgm:prSet/>
      <dgm:spPr/>
      <dgm:t>
        <a:bodyPr/>
        <a:lstStyle/>
        <a:p>
          <a:endParaRPr lang="en-US"/>
        </a:p>
      </dgm:t>
    </dgm:pt>
    <dgm:pt modelId="{6AF3546A-7906-4DD6-9537-660522418567}" type="pres">
      <dgm:prSet presAssocID="{DD952900-C0E4-472F-B64A-C9F623C7ABC9}" presName="diagram" presStyleCnt="0">
        <dgm:presLayoutVars>
          <dgm:dir/>
        </dgm:presLayoutVars>
      </dgm:prSet>
      <dgm:spPr/>
      <dgm:t>
        <a:bodyPr/>
        <a:lstStyle/>
        <a:p>
          <a:endParaRPr lang="en-IN"/>
        </a:p>
      </dgm:t>
    </dgm:pt>
    <dgm:pt modelId="{0A9C3D43-C8C0-48C1-9FBA-ADF5BC105E32}" type="pres">
      <dgm:prSet presAssocID="{A989A6FA-1434-4875-B830-2481F9CB0B2B}" presName="composite" presStyleCnt="0"/>
      <dgm:spPr/>
    </dgm:pt>
    <dgm:pt modelId="{5A333ADF-4D12-499F-8567-D09E02BCF059}" type="pres">
      <dgm:prSet presAssocID="{A989A6FA-1434-4875-B830-2481F9CB0B2B}" presName="Image" presStyleLbl="bgShp" presStyleIdx="0" presStyleCnt="5"/>
      <dgm:spPr>
        <a:blipFill rotWithShape="1">
          <a:blip xmlns:r="http://schemas.openxmlformats.org/officeDocument/2006/relationships" r:embed="rId1"/>
          <a:stretch>
            <a:fillRect/>
          </a:stretch>
        </a:blipFill>
      </dgm:spPr>
    </dgm:pt>
    <dgm:pt modelId="{85635522-2D8F-47B2-A068-111A51F7EE6B}" type="pres">
      <dgm:prSet presAssocID="{A989A6FA-1434-4875-B830-2481F9CB0B2B}" presName="Parent" presStyleLbl="node0" presStyleIdx="0" presStyleCnt="5">
        <dgm:presLayoutVars>
          <dgm:bulletEnabled val="1"/>
        </dgm:presLayoutVars>
      </dgm:prSet>
      <dgm:spPr/>
      <dgm:t>
        <a:bodyPr/>
        <a:lstStyle/>
        <a:p>
          <a:endParaRPr lang="en-US"/>
        </a:p>
      </dgm:t>
    </dgm:pt>
    <dgm:pt modelId="{8962C90A-76C7-415A-BD61-6F050336DD01}" type="pres">
      <dgm:prSet presAssocID="{44D2152B-FF4C-4B0A-B52B-9808D826B905}" presName="sibTrans" presStyleCnt="0"/>
      <dgm:spPr/>
    </dgm:pt>
    <dgm:pt modelId="{5600793C-B675-425D-8D5F-ADCD0FC3A928}" type="pres">
      <dgm:prSet presAssocID="{F08FA04A-DE8A-4EE4-B89C-5B0C34F12351}" presName="composite" presStyleCnt="0"/>
      <dgm:spPr/>
    </dgm:pt>
    <dgm:pt modelId="{F6EC3F07-B43F-4A58-94DC-3610A84AC958}" type="pres">
      <dgm:prSet presAssocID="{F08FA04A-DE8A-4EE4-B89C-5B0C34F12351}" presName="Image" presStyleLbl="bgShp" presStyleIdx="1" presStyleCnt="5"/>
      <dgm:spPr>
        <a:blipFill rotWithShape="1">
          <a:blip xmlns:r="http://schemas.openxmlformats.org/officeDocument/2006/relationships" r:embed="rId2"/>
          <a:stretch>
            <a:fillRect/>
          </a:stretch>
        </a:blipFill>
      </dgm:spPr>
    </dgm:pt>
    <dgm:pt modelId="{1DDF31CF-434F-465E-90BB-87B4CDF7B911}" type="pres">
      <dgm:prSet presAssocID="{F08FA04A-DE8A-4EE4-B89C-5B0C34F12351}" presName="Parent" presStyleLbl="node0" presStyleIdx="1" presStyleCnt="5">
        <dgm:presLayoutVars>
          <dgm:bulletEnabled val="1"/>
        </dgm:presLayoutVars>
      </dgm:prSet>
      <dgm:spPr/>
      <dgm:t>
        <a:bodyPr/>
        <a:lstStyle/>
        <a:p>
          <a:endParaRPr lang="en-IN"/>
        </a:p>
      </dgm:t>
    </dgm:pt>
    <dgm:pt modelId="{4BF735EC-A78F-40A4-9B21-6D2ADCC98DB8}" type="pres">
      <dgm:prSet presAssocID="{DEE54AB8-0866-4BC5-A7F3-7BAB97A1D3A5}" presName="sibTrans" presStyleCnt="0"/>
      <dgm:spPr/>
    </dgm:pt>
    <dgm:pt modelId="{CD7719E5-3E76-4751-8651-04E90849E1F9}" type="pres">
      <dgm:prSet presAssocID="{25238D5E-00C3-410E-A299-417ACEAE09D3}" presName="composite" presStyleCnt="0"/>
      <dgm:spPr/>
    </dgm:pt>
    <dgm:pt modelId="{DEA3F2F5-33C5-4080-9F5A-81F50A1C3B1B}" type="pres">
      <dgm:prSet presAssocID="{25238D5E-00C3-410E-A299-417ACEAE09D3}" presName="Image" presStyleLbl="bgShp" presStyleIdx="2" presStyleCnt="5"/>
      <dgm:spPr>
        <a:blipFill rotWithShape="1">
          <a:blip xmlns:r="http://schemas.openxmlformats.org/officeDocument/2006/relationships" r:embed="rId3"/>
          <a:stretch>
            <a:fillRect/>
          </a:stretch>
        </a:blipFill>
      </dgm:spPr>
    </dgm:pt>
    <dgm:pt modelId="{10149B50-E35A-494B-A4C9-BC08E3E73680}" type="pres">
      <dgm:prSet presAssocID="{25238D5E-00C3-410E-A299-417ACEAE09D3}" presName="Parent" presStyleLbl="node0" presStyleIdx="2" presStyleCnt="5">
        <dgm:presLayoutVars>
          <dgm:bulletEnabled val="1"/>
        </dgm:presLayoutVars>
      </dgm:prSet>
      <dgm:spPr/>
      <dgm:t>
        <a:bodyPr/>
        <a:lstStyle/>
        <a:p>
          <a:endParaRPr lang="en-IN"/>
        </a:p>
      </dgm:t>
    </dgm:pt>
    <dgm:pt modelId="{CE111AD5-BF39-449E-B3B6-3E0D19B36094}" type="pres">
      <dgm:prSet presAssocID="{2B037076-3AF3-4B0C-A719-3EC619CC5CB8}" presName="sibTrans" presStyleCnt="0"/>
      <dgm:spPr/>
    </dgm:pt>
    <dgm:pt modelId="{95BBF77C-A9E0-44D2-8FF4-7D0743BFBD5B}" type="pres">
      <dgm:prSet presAssocID="{7370776A-CA75-4280-8778-D87B7ECBA981}" presName="composite" presStyleCnt="0"/>
      <dgm:spPr/>
    </dgm:pt>
    <dgm:pt modelId="{94C05AB5-37F9-42AD-9D63-955B0E31D346}" type="pres">
      <dgm:prSet presAssocID="{7370776A-CA75-4280-8778-D87B7ECBA981}" presName="Image" presStyleLbl="bgShp" presStyleIdx="3" presStyleCnt="5"/>
      <dgm:spPr>
        <a:blipFill rotWithShape="1">
          <a:blip xmlns:r="http://schemas.openxmlformats.org/officeDocument/2006/relationships" r:embed="rId4"/>
          <a:stretch>
            <a:fillRect/>
          </a:stretch>
        </a:blipFill>
      </dgm:spPr>
    </dgm:pt>
    <dgm:pt modelId="{FE9733C9-85E4-4E96-BEA0-179F0E36504B}" type="pres">
      <dgm:prSet presAssocID="{7370776A-CA75-4280-8778-D87B7ECBA981}" presName="Parent" presStyleLbl="node0" presStyleIdx="3" presStyleCnt="5">
        <dgm:presLayoutVars>
          <dgm:bulletEnabled val="1"/>
        </dgm:presLayoutVars>
      </dgm:prSet>
      <dgm:spPr/>
      <dgm:t>
        <a:bodyPr/>
        <a:lstStyle/>
        <a:p>
          <a:endParaRPr lang="en-US"/>
        </a:p>
      </dgm:t>
    </dgm:pt>
    <dgm:pt modelId="{EF6A742A-5F40-4D04-B8B8-E3CEF20D26E0}" type="pres">
      <dgm:prSet presAssocID="{5AACD9F7-53CB-4BC8-BB31-A946A33FB2E0}" presName="sibTrans" presStyleCnt="0"/>
      <dgm:spPr/>
    </dgm:pt>
    <dgm:pt modelId="{238E5C28-0552-4310-8B19-567E6CCF2134}" type="pres">
      <dgm:prSet presAssocID="{E7556F77-A629-489A-8B53-7A70C2F7AF98}" presName="composite" presStyleCnt="0"/>
      <dgm:spPr/>
    </dgm:pt>
    <dgm:pt modelId="{696F7CA2-A79A-4B5A-A50F-E0C6357AA4E5}" type="pres">
      <dgm:prSet presAssocID="{E7556F77-A629-489A-8B53-7A70C2F7AF98}" presName="Image" presStyleLbl="bgShp" presStyleIdx="4" presStyleCnt="5" custScaleX="72261"/>
      <dgm:spPr>
        <a:blipFill rotWithShape="1">
          <a:blip xmlns:r="http://schemas.openxmlformats.org/officeDocument/2006/relationships" r:embed="rId5"/>
          <a:stretch>
            <a:fillRect/>
          </a:stretch>
        </a:blipFill>
      </dgm:spPr>
    </dgm:pt>
    <dgm:pt modelId="{D7267BCC-5045-48A1-94A6-DA432A608352}" type="pres">
      <dgm:prSet presAssocID="{E7556F77-A629-489A-8B53-7A70C2F7AF98}" presName="Parent" presStyleLbl="node0" presStyleIdx="4" presStyleCnt="5">
        <dgm:presLayoutVars>
          <dgm:bulletEnabled val="1"/>
        </dgm:presLayoutVars>
      </dgm:prSet>
      <dgm:spPr/>
      <dgm:t>
        <a:bodyPr/>
        <a:lstStyle/>
        <a:p>
          <a:endParaRPr lang="en-US"/>
        </a:p>
      </dgm:t>
    </dgm:pt>
  </dgm:ptLst>
  <dgm:cxnLst>
    <dgm:cxn modelId="{E9C7EE85-B37D-42A3-932A-751241271A47}" type="presOf" srcId="{A989A6FA-1434-4875-B830-2481F9CB0B2B}" destId="{85635522-2D8F-47B2-A068-111A51F7EE6B}" srcOrd="0" destOrd="0" presId="urn:microsoft.com/office/officeart/2008/layout/BendingPictureCaption"/>
    <dgm:cxn modelId="{26B5DB46-0D0D-4A0B-A864-B6D2B63E7D50}" srcId="{DD952900-C0E4-472F-B64A-C9F623C7ABC9}" destId="{7370776A-CA75-4280-8778-D87B7ECBA981}" srcOrd="3" destOrd="0" parTransId="{5719A7BF-CB5F-47E1-AF93-B2A14425B594}" sibTransId="{5AACD9F7-53CB-4BC8-BB31-A946A33FB2E0}"/>
    <dgm:cxn modelId="{14C76FFF-9C00-4C26-B359-E3D217D54629}" type="presOf" srcId="{F08FA04A-DE8A-4EE4-B89C-5B0C34F12351}" destId="{1DDF31CF-434F-465E-90BB-87B4CDF7B911}" srcOrd="0" destOrd="0" presId="urn:microsoft.com/office/officeart/2008/layout/BendingPictureCaption"/>
    <dgm:cxn modelId="{A6EA22E5-1BC7-444A-B390-4C94DE4472BC}" type="presOf" srcId="{E7556F77-A629-489A-8B53-7A70C2F7AF98}" destId="{D7267BCC-5045-48A1-94A6-DA432A608352}" srcOrd="0" destOrd="0" presId="urn:microsoft.com/office/officeart/2008/layout/BendingPictureCaption"/>
    <dgm:cxn modelId="{6645F9F8-D890-4CE3-8A8F-034269672254}" type="presOf" srcId="{DD952900-C0E4-472F-B64A-C9F623C7ABC9}" destId="{6AF3546A-7906-4DD6-9537-660522418567}" srcOrd="0" destOrd="0" presId="urn:microsoft.com/office/officeart/2008/layout/BendingPictureCaption"/>
    <dgm:cxn modelId="{45F9C948-AB27-4653-BE56-5C26075F9B48}" srcId="{DD952900-C0E4-472F-B64A-C9F623C7ABC9}" destId="{F08FA04A-DE8A-4EE4-B89C-5B0C34F12351}" srcOrd="1" destOrd="0" parTransId="{B9C9C6CE-8605-402D-95CB-368EB6CAB2D1}" sibTransId="{DEE54AB8-0866-4BC5-A7F3-7BAB97A1D3A5}"/>
    <dgm:cxn modelId="{F2DEA9A8-37D4-4D38-B0B3-C0203EFF436C}" type="presOf" srcId="{7370776A-CA75-4280-8778-D87B7ECBA981}" destId="{FE9733C9-85E4-4E96-BEA0-179F0E36504B}" srcOrd="0" destOrd="0" presId="urn:microsoft.com/office/officeart/2008/layout/BendingPictureCaption"/>
    <dgm:cxn modelId="{D3C554C7-DDA1-47EC-A21F-94E3EF057FA8}" srcId="{DD952900-C0E4-472F-B64A-C9F623C7ABC9}" destId="{E7556F77-A629-489A-8B53-7A70C2F7AF98}" srcOrd="4" destOrd="0" parTransId="{F9234811-2533-4744-BE0A-A06895515316}" sibTransId="{209D22DE-ABDD-4030-A8C7-82E9636D9611}"/>
    <dgm:cxn modelId="{CF7129CB-55E5-4D34-9D91-4EBD87CB79ED}" type="presOf" srcId="{25238D5E-00C3-410E-A299-417ACEAE09D3}" destId="{10149B50-E35A-494B-A4C9-BC08E3E73680}" srcOrd="0" destOrd="0" presId="urn:microsoft.com/office/officeart/2008/layout/BendingPictureCaption"/>
    <dgm:cxn modelId="{360CD31B-EA22-47CF-B6A3-08302C58A008}" srcId="{DD952900-C0E4-472F-B64A-C9F623C7ABC9}" destId="{A989A6FA-1434-4875-B830-2481F9CB0B2B}" srcOrd="0" destOrd="0" parTransId="{81C7F8CA-CEC4-45FA-86A4-A9E310E0C95F}" sibTransId="{44D2152B-FF4C-4B0A-B52B-9808D826B905}"/>
    <dgm:cxn modelId="{4649B08E-0FD8-4515-9E2F-DC5A7D5B6882}" srcId="{DD952900-C0E4-472F-B64A-C9F623C7ABC9}" destId="{25238D5E-00C3-410E-A299-417ACEAE09D3}" srcOrd="2" destOrd="0" parTransId="{7001EA11-60C4-4831-A74A-8E4D34199B4A}" sibTransId="{2B037076-3AF3-4B0C-A719-3EC619CC5CB8}"/>
    <dgm:cxn modelId="{5C9D8173-4DCA-4FA1-AC92-085F2290BB91}" type="presParOf" srcId="{6AF3546A-7906-4DD6-9537-660522418567}" destId="{0A9C3D43-C8C0-48C1-9FBA-ADF5BC105E32}" srcOrd="0" destOrd="0" presId="urn:microsoft.com/office/officeart/2008/layout/BendingPictureCaption"/>
    <dgm:cxn modelId="{033C4F5A-8901-46F3-B235-9B6707466878}" type="presParOf" srcId="{0A9C3D43-C8C0-48C1-9FBA-ADF5BC105E32}" destId="{5A333ADF-4D12-499F-8567-D09E02BCF059}" srcOrd="0" destOrd="0" presId="urn:microsoft.com/office/officeart/2008/layout/BendingPictureCaption"/>
    <dgm:cxn modelId="{3FEE73C4-C132-4A45-AA18-AEEFBF7EF0D6}" type="presParOf" srcId="{0A9C3D43-C8C0-48C1-9FBA-ADF5BC105E32}" destId="{85635522-2D8F-47B2-A068-111A51F7EE6B}" srcOrd="1" destOrd="0" presId="urn:microsoft.com/office/officeart/2008/layout/BendingPictureCaption"/>
    <dgm:cxn modelId="{43C018B6-A7F6-4731-8F18-9BA174D3C508}" type="presParOf" srcId="{6AF3546A-7906-4DD6-9537-660522418567}" destId="{8962C90A-76C7-415A-BD61-6F050336DD01}" srcOrd="1" destOrd="0" presId="urn:microsoft.com/office/officeart/2008/layout/BendingPictureCaption"/>
    <dgm:cxn modelId="{3A419F29-98AC-4E18-AD61-C008FCF25539}" type="presParOf" srcId="{6AF3546A-7906-4DD6-9537-660522418567}" destId="{5600793C-B675-425D-8D5F-ADCD0FC3A928}" srcOrd="2" destOrd="0" presId="urn:microsoft.com/office/officeart/2008/layout/BendingPictureCaption"/>
    <dgm:cxn modelId="{2FCFC41B-97BA-4720-AAED-D0ACD74098A0}" type="presParOf" srcId="{5600793C-B675-425D-8D5F-ADCD0FC3A928}" destId="{F6EC3F07-B43F-4A58-94DC-3610A84AC958}" srcOrd="0" destOrd="0" presId="urn:microsoft.com/office/officeart/2008/layout/BendingPictureCaption"/>
    <dgm:cxn modelId="{97503AD5-4016-4DA5-860B-CF3854F18579}" type="presParOf" srcId="{5600793C-B675-425D-8D5F-ADCD0FC3A928}" destId="{1DDF31CF-434F-465E-90BB-87B4CDF7B911}" srcOrd="1" destOrd="0" presId="urn:microsoft.com/office/officeart/2008/layout/BendingPictureCaption"/>
    <dgm:cxn modelId="{D6C62AFB-263C-47FB-8CE1-F8BC04EEE77B}" type="presParOf" srcId="{6AF3546A-7906-4DD6-9537-660522418567}" destId="{4BF735EC-A78F-40A4-9B21-6D2ADCC98DB8}" srcOrd="3" destOrd="0" presId="urn:microsoft.com/office/officeart/2008/layout/BendingPictureCaption"/>
    <dgm:cxn modelId="{9F2DB63D-0E10-4605-A7E6-CCF8A03CCB5D}" type="presParOf" srcId="{6AF3546A-7906-4DD6-9537-660522418567}" destId="{CD7719E5-3E76-4751-8651-04E90849E1F9}" srcOrd="4" destOrd="0" presId="urn:microsoft.com/office/officeart/2008/layout/BendingPictureCaption"/>
    <dgm:cxn modelId="{A1FC3463-6AC2-4844-A327-5921C67B1DE8}" type="presParOf" srcId="{CD7719E5-3E76-4751-8651-04E90849E1F9}" destId="{DEA3F2F5-33C5-4080-9F5A-81F50A1C3B1B}" srcOrd="0" destOrd="0" presId="urn:microsoft.com/office/officeart/2008/layout/BendingPictureCaption"/>
    <dgm:cxn modelId="{CDAB3939-A070-4F32-8C9A-7EE449FD9E8B}" type="presParOf" srcId="{CD7719E5-3E76-4751-8651-04E90849E1F9}" destId="{10149B50-E35A-494B-A4C9-BC08E3E73680}" srcOrd="1" destOrd="0" presId="urn:microsoft.com/office/officeart/2008/layout/BendingPictureCaption"/>
    <dgm:cxn modelId="{D69C8625-CF99-4FEF-8FB3-E4D3B780F81E}" type="presParOf" srcId="{6AF3546A-7906-4DD6-9537-660522418567}" destId="{CE111AD5-BF39-449E-B3B6-3E0D19B36094}" srcOrd="5" destOrd="0" presId="urn:microsoft.com/office/officeart/2008/layout/BendingPictureCaption"/>
    <dgm:cxn modelId="{4B0FCBE6-9F11-4924-80A0-3172106DA8A8}" type="presParOf" srcId="{6AF3546A-7906-4DD6-9537-660522418567}" destId="{95BBF77C-A9E0-44D2-8FF4-7D0743BFBD5B}" srcOrd="6" destOrd="0" presId="urn:microsoft.com/office/officeart/2008/layout/BendingPictureCaption"/>
    <dgm:cxn modelId="{5FCE2368-0C23-4A98-90C5-9664C8A5D9A2}" type="presParOf" srcId="{95BBF77C-A9E0-44D2-8FF4-7D0743BFBD5B}" destId="{94C05AB5-37F9-42AD-9D63-955B0E31D346}" srcOrd="0" destOrd="0" presId="urn:microsoft.com/office/officeart/2008/layout/BendingPictureCaption"/>
    <dgm:cxn modelId="{D4F96458-8543-4F11-A124-350F2621FA5D}" type="presParOf" srcId="{95BBF77C-A9E0-44D2-8FF4-7D0743BFBD5B}" destId="{FE9733C9-85E4-4E96-BEA0-179F0E36504B}" srcOrd="1" destOrd="0" presId="urn:microsoft.com/office/officeart/2008/layout/BendingPictureCaption"/>
    <dgm:cxn modelId="{3245F3A5-B4C9-4278-AE1F-451513F7C012}" type="presParOf" srcId="{6AF3546A-7906-4DD6-9537-660522418567}" destId="{EF6A742A-5F40-4D04-B8B8-E3CEF20D26E0}" srcOrd="7" destOrd="0" presId="urn:microsoft.com/office/officeart/2008/layout/BendingPictureCaption"/>
    <dgm:cxn modelId="{3DC233DD-A9E3-4A84-A299-63E3D37F2B52}" type="presParOf" srcId="{6AF3546A-7906-4DD6-9537-660522418567}" destId="{238E5C28-0552-4310-8B19-567E6CCF2134}" srcOrd="8" destOrd="0" presId="urn:microsoft.com/office/officeart/2008/layout/BendingPictureCaption"/>
    <dgm:cxn modelId="{42AF37E4-4112-4403-AC72-96A1FD44EBB0}" type="presParOf" srcId="{238E5C28-0552-4310-8B19-567E6CCF2134}" destId="{696F7CA2-A79A-4B5A-A50F-E0C6357AA4E5}" srcOrd="0" destOrd="0" presId="urn:microsoft.com/office/officeart/2008/layout/BendingPictureCaption"/>
    <dgm:cxn modelId="{4DC6D24E-2BB7-4D00-A8AE-F193354055AE}" type="presParOf" srcId="{238E5C28-0552-4310-8B19-567E6CCF2134}" destId="{D7267BCC-5045-48A1-94A6-DA432A608352}"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D952900-C0E4-472F-B64A-C9F623C7ABC9}" type="doc">
      <dgm:prSet loTypeId="urn:microsoft.com/office/officeart/2008/layout/BendingPictureCaption" loCatId="picture" qsTypeId="urn:microsoft.com/office/officeart/2005/8/quickstyle/simple1" qsCatId="simple" csTypeId="urn:microsoft.com/office/officeart/2005/8/colors/accent2_2" csCatId="accent2" phldr="1"/>
      <dgm:spPr/>
      <dgm:t>
        <a:bodyPr/>
        <a:lstStyle/>
        <a:p>
          <a:endParaRPr lang="en-US"/>
        </a:p>
      </dgm:t>
    </dgm:pt>
    <dgm:pt modelId="{A989A6FA-1434-4875-B830-2481F9CB0B2B}">
      <dgm:prSet phldrT="[Text]"/>
      <dgm:spPr/>
      <dgm:t>
        <a:bodyPr/>
        <a:lstStyle/>
        <a:p>
          <a:r>
            <a:rPr lang="en-US" dirty="0" smtClean="0">
              <a:latin typeface="Franklin Gothic Medium Cond" panose="020B0606030402020204" pitchFamily="34" charset="0"/>
            </a:rPr>
            <a:t>Muni Waste</a:t>
          </a:r>
          <a:endParaRPr lang="en-US" dirty="0">
            <a:latin typeface="Franklin Gothic Medium Cond" panose="020B0606030402020204" pitchFamily="34" charset="0"/>
          </a:endParaRPr>
        </a:p>
      </dgm:t>
    </dgm:pt>
    <dgm:pt modelId="{81C7F8CA-CEC4-45FA-86A4-A9E310E0C95F}" type="parTrans" cxnId="{360CD31B-EA22-47CF-B6A3-08302C58A008}">
      <dgm:prSet/>
      <dgm:spPr/>
      <dgm:t>
        <a:bodyPr/>
        <a:lstStyle/>
        <a:p>
          <a:endParaRPr lang="en-US"/>
        </a:p>
      </dgm:t>
    </dgm:pt>
    <dgm:pt modelId="{44D2152B-FF4C-4B0A-B52B-9808D826B905}" type="sibTrans" cxnId="{360CD31B-EA22-47CF-B6A3-08302C58A008}">
      <dgm:prSet/>
      <dgm:spPr/>
      <dgm:t>
        <a:bodyPr/>
        <a:lstStyle/>
        <a:p>
          <a:endParaRPr lang="en-US"/>
        </a:p>
      </dgm:t>
    </dgm:pt>
    <dgm:pt modelId="{CCC5F48E-904C-4817-875F-B3EDCD6FD239}">
      <dgm:prSet phldrT="[Text]"/>
      <dgm:spPr/>
      <dgm:t>
        <a:bodyPr/>
        <a:lstStyle/>
        <a:p>
          <a:r>
            <a:rPr lang="en-US" dirty="0" smtClean="0">
              <a:latin typeface="Franklin Gothic Medium Cond" panose="020B0606030402020204" pitchFamily="34" charset="0"/>
            </a:rPr>
            <a:t>Vehicles</a:t>
          </a:r>
          <a:endParaRPr lang="en-US" dirty="0">
            <a:latin typeface="Franklin Gothic Medium Cond" panose="020B0606030402020204" pitchFamily="34" charset="0"/>
          </a:endParaRPr>
        </a:p>
      </dgm:t>
    </dgm:pt>
    <dgm:pt modelId="{442AC842-275E-48FF-9438-38667C40C107}" type="parTrans" cxnId="{D60C75B2-68DC-4C2D-99DC-7C5625CAF3C9}">
      <dgm:prSet/>
      <dgm:spPr/>
      <dgm:t>
        <a:bodyPr/>
        <a:lstStyle/>
        <a:p>
          <a:endParaRPr lang="en-US"/>
        </a:p>
      </dgm:t>
    </dgm:pt>
    <dgm:pt modelId="{4302C6FD-BF0D-4063-A3FC-194786B81C86}" type="sibTrans" cxnId="{D60C75B2-68DC-4C2D-99DC-7C5625CAF3C9}">
      <dgm:prSet/>
      <dgm:spPr/>
      <dgm:t>
        <a:bodyPr/>
        <a:lstStyle/>
        <a:p>
          <a:endParaRPr lang="en-US"/>
        </a:p>
      </dgm:t>
    </dgm:pt>
    <dgm:pt modelId="{A6EEED34-0BA9-494F-9A98-6FD916563B4E}">
      <dgm:prSet phldrT="[Text]"/>
      <dgm:spPr/>
      <dgm:t>
        <a:bodyPr/>
        <a:lstStyle/>
        <a:p>
          <a:r>
            <a:rPr lang="en-US" dirty="0" smtClean="0">
              <a:latin typeface="Franklin Gothic Medium Cond" panose="020B0606030402020204" pitchFamily="34" charset="0"/>
            </a:rPr>
            <a:t>Noise</a:t>
          </a:r>
          <a:endParaRPr lang="en-US" dirty="0">
            <a:latin typeface="Franklin Gothic Medium Cond" panose="020B0606030402020204" pitchFamily="34" charset="0"/>
          </a:endParaRPr>
        </a:p>
      </dgm:t>
    </dgm:pt>
    <dgm:pt modelId="{CDAAB3BB-A7E0-4597-A7A8-1766D021A81B}" type="parTrans" cxnId="{5DD1AC11-F3B6-437A-8282-EB3893CDA335}">
      <dgm:prSet/>
      <dgm:spPr/>
      <dgm:t>
        <a:bodyPr/>
        <a:lstStyle/>
        <a:p>
          <a:endParaRPr lang="en-US"/>
        </a:p>
      </dgm:t>
    </dgm:pt>
    <dgm:pt modelId="{F27F2B6F-E505-4D1F-8FF2-8911D8D13FB4}" type="sibTrans" cxnId="{5DD1AC11-F3B6-437A-8282-EB3893CDA335}">
      <dgm:prSet/>
      <dgm:spPr/>
      <dgm:t>
        <a:bodyPr/>
        <a:lstStyle/>
        <a:p>
          <a:endParaRPr lang="en-US"/>
        </a:p>
      </dgm:t>
    </dgm:pt>
    <dgm:pt modelId="{6AF3546A-7906-4DD6-9537-660522418567}" type="pres">
      <dgm:prSet presAssocID="{DD952900-C0E4-472F-B64A-C9F623C7ABC9}" presName="diagram" presStyleCnt="0">
        <dgm:presLayoutVars>
          <dgm:dir/>
        </dgm:presLayoutVars>
      </dgm:prSet>
      <dgm:spPr/>
      <dgm:t>
        <a:bodyPr/>
        <a:lstStyle/>
        <a:p>
          <a:endParaRPr lang="en-IN"/>
        </a:p>
      </dgm:t>
    </dgm:pt>
    <dgm:pt modelId="{0A9C3D43-C8C0-48C1-9FBA-ADF5BC105E32}" type="pres">
      <dgm:prSet presAssocID="{A989A6FA-1434-4875-B830-2481F9CB0B2B}" presName="composite" presStyleCnt="0"/>
      <dgm:spPr/>
    </dgm:pt>
    <dgm:pt modelId="{5A333ADF-4D12-499F-8567-D09E02BCF059}" type="pres">
      <dgm:prSet presAssocID="{A989A6FA-1434-4875-B830-2481F9CB0B2B}" presName="Image" presStyleLbl="bgShp" presStyleIdx="0" presStyleCnt="3"/>
      <dgm:spPr>
        <a:blipFill rotWithShape="1">
          <a:blip xmlns:r="http://schemas.openxmlformats.org/officeDocument/2006/relationships" r:embed="rId1"/>
          <a:stretch>
            <a:fillRect/>
          </a:stretch>
        </a:blipFill>
      </dgm:spPr>
    </dgm:pt>
    <dgm:pt modelId="{85635522-2D8F-47B2-A068-111A51F7EE6B}" type="pres">
      <dgm:prSet presAssocID="{A989A6FA-1434-4875-B830-2481F9CB0B2B}" presName="Parent" presStyleLbl="node0" presStyleIdx="0" presStyleCnt="3">
        <dgm:presLayoutVars>
          <dgm:bulletEnabled val="1"/>
        </dgm:presLayoutVars>
      </dgm:prSet>
      <dgm:spPr/>
      <dgm:t>
        <a:bodyPr/>
        <a:lstStyle/>
        <a:p>
          <a:endParaRPr lang="en-US"/>
        </a:p>
      </dgm:t>
    </dgm:pt>
    <dgm:pt modelId="{8962C90A-76C7-415A-BD61-6F050336DD01}" type="pres">
      <dgm:prSet presAssocID="{44D2152B-FF4C-4B0A-B52B-9808D826B905}" presName="sibTrans" presStyleCnt="0"/>
      <dgm:spPr/>
    </dgm:pt>
    <dgm:pt modelId="{B44DDAC0-067D-4513-BB7F-792DC1E21746}" type="pres">
      <dgm:prSet presAssocID="{CCC5F48E-904C-4817-875F-B3EDCD6FD239}" presName="composite" presStyleCnt="0"/>
      <dgm:spPr/>
    </dgm:pt>
    <dgm:pt modelId="{A5B3AA6E-8C06-4176-9F7F-3290C7908C1A}" type="pres">
      <dgm:prSet presAssocID="{CCC5F48E-904C-4817-875F-B3EDCD6FD239}" presName="Image" presStyleLbl="bgShp" presStyleIdx="1" presStyleCnt="3"/>
      <dgm:spPr>
        <a:blipFill rotWithShape="1">
          <a:blip xmlns:r="http://schemas.openxmlformats.org/officeDocument/2006/relationships" r:embed="rId2"/>
          <a:stretch>
            <a:fillRect/>
          </a:stretch>
        </a:blipFill>
      </dgm:spPr>
    </dgm:pt>
    <dgm:pt modelId="{477A7282-88DE-4078-980B-B9B828F23173}" type="pres">
      <dgm:prSet presAssocID="{CCC5F48E-904C-4817-875F-B3EDCD6FD239}" presName="Parent" presStyleLbl="node0" presStyleIdx="1" presStyleCnt="3">
        <dgm:presLayoutVars>
          <dgm:bulletEnabled val="1"/>
        </dgm:presLayoutVars>
      </dgm:prSet>
      <dgm:spPr/>
      <dgm:t>
        <a:bodyPr/>
        <a:lstStyle/>
        <a:p>
          <a:endParaRPr lang="en-US"/>
        </a:p>
      </dgm:t>
    </dgm:pt>
    <dgm:pt modelId="{7B3BB0C9-52B1-4630-88C9-49DB60E8A8AF}" type="pres">
      <dgm:prSet presAssocID="{4302C6FD-BF0D-4063-A3FC-194786B81C86}" presName="sibTrans" presStyleCnt="0"/>
      <dgm:spPr/>
    </dgm:pt>
    <dgm:pt modelId="{1E750A55-D1EF-40D5-B9F9-1B1096CE967C}" type="pres">
      <dgm:prSet presAssocID="{A6EEED34-0BA9-494F-9A98-6FD916563B4E}" presName="composite" presStyleCnt="0"/>
      <dgm:spPr/>
    </dgm:pt>
    <dgm:pt modelId="{DE4D3DC5-856E-4D57-AE9A-374E32D18AE7}" type="pres">
      <dgm:prSet presAssocID="{A6EEED34-0BA9-494F-9A98-6FD916563B4E}" presName="Image" presStyleLbl="bgShp" presStyleIdx="2" presStyleCnt="3"/>
      <dgm:spPr>
        <a:blipFill rotWithShape="1">
          <a:blip xmlns:r="http://schemas.openxmlformats.org/officeDocument/2006/relationships" r:embed="rId3"/>
          <a:stretch>
            <a:fillRect/>
          </a:stretch>
        </a:blipFill>
      </dgm:spPr>
    </dgm:pt>
    <dgm:pt modelId="{81380B3E-B7B9-4EE1-8D86-9D8D5CCB024C}" type="pres">
      <dgm:prSet presAssocID="{A6EEED34-0BA9-494F-9A98-6FD916563B4E}" presName="Parent" presStyleLbl="node0" presStyleIdx="2" presStyleCnt="3">
        <dgm:presLayoutVars>
          <dgm:bulletEnabled val="1"/>
        </dgm:presLayoutVars>
      </dgm:prSet>
      <dgm:spPr/>
      <dgm:t>
        <a:bodyPr/>
        <a:lstStyle/>
        <a:p>
          <a:endParaRPr lang="en-IN"/>
        </a:p>
      </dgm:t>
    </dgm:pt>
  </dgm:ptLst>
  <dgm:cxnLst>
    <dgm:cxn modelId="{B1F26039-1020-438B-B5AF-2E4423B0491D}" type="presOf" srcId="{A6EEED34-0BA9-494F-9A98-6FD916563B4E}" destId="{81380B3E-B7B9-4EE1-8D86-9D8D5CCB024C}" srcOrd="0" destOrd="0" presId="urn:microsoft.com/office/officeart/2008/layout/BendingPictureCaption"/>
    <dgm:cxn modelId="{360CD31B-EA22-47CF-B6A3-08302C58A008}" srcId="{DD952900-C0E4-472F-B64A-C9F623C7ABC9}" destId="{A989A6FA-1434-4875-B830-2481F9CB0B2B}" srcOrd="0" destOrd="0" parTransId="{81C7F8CA-CEC4-45FA-86A4-A9E310E0C95F}" sibTransId="{44D2152B-FF4C-4B0A-B52B-9808D826B905}"/>
    <dgm:cxn modelId="{0EFCC00A-D5F1-4152-A451-353E8582EB8B}" type="presOf" srcId="{A989A6FA-1434-4875-B830-2481F9CB0B2B}" destId="{85635522-2D8F-47B2-A068-111A51F7EE6B}" srcOrd="0" destOrd="0" presId="urn:microsoft.com/office/officeart/2008/layout/BendingPictureCaption"/>
    <dgm:cxn modelId="{BD26793A-A7C2-4D06-A863-B35AFC9F461D}" type="presOf" srcId="{CCC5F48E-904C-4817-875F-B3EDCD6FD239}" destId="{477A7282-88DE-4078-980B-B9B828F23173}" srcOrd="0" destOrd="0" presId="urn:microsoft.com/office/officeart/2008/layout/BendingPictureCaption"/>
    <dgm:cxn modelId="{5DD1AC11-F3B6-437A-8282-EB3893CDA335}" srcId="{DD952900-C0E4-472F-B64A-C9F623C7ABC9}" destId="{A6EEED34-0BA9-494F-9A98-6FD916563B4E}" srcOrd="2" destOrd="0" parTransId="{CDAAB3BB-A7E0-4597-A7A8-1766D021A81B}" sibTransId="{F27F2B6F-E505-4D1F-8FF2-8911D8D13FB4}"/>
    <dgm:cxn modelId="{D17F5534-870A-49BA-9899-640CE70E2C0E}" type="presOf" srcId="{DD952900-C0E4-472F-B64A-C9F623C7ABC9}" destId="{6AF3546A-7906-4DD6-9537-660522418567}" srcOrd="0" destOrd="0" presId="urn:microsoft.com/office/officeart/2008/layout/BendingPictureCaption"/>
    <dgm:cxn modelId="{D60C75B2-68DC-4C2D-99DC-7C5625CAF3C9}" srcId="{DD952900-C0E4-472F-B64A-C9F623C7ABC9}" destId="{CCC5F48E-904C-4817-875F-B3EDCD6FD239}" srcOrd="1" destOrd="0" parTransId="{442AC842-275E-48FF-9438-38667C40C107}" sibTransId="{4302C6FD-BF0D-4063-A3FC-194786B81C86}"/>
    <dgm:cxn modelId="{915A6791-D735-4DFD-9577-E72DE30E4A91}" type="presParOf" srcId="{6AF3546A-7906-4DD6-9537-660522418567}" destId="{0A9C3D43-C8C0-48C1-9FBA-ADF5BC105E32}" srcOrd="0" destOrd="0" presId="urn:microsoft.com/office/officeart/2008/layout/BendingPictureCaption"/>
    <dgm:cxn modelId="{42DC4740-6821-41AB-8C5E-10FFE3994112}" type="presParOf" srcId="{0A9C3D43-C8C0-48C1-9FBA-ADF5BC105E32}" destId="{5A333ADF-4D12-499F-8567-D09E02BCF059}" srcOrd="0" destOrd="0" presId="urn:microsoft.com/office/officeart/2008/layout/BendingPictureCaption"/>
    <dgm:cxn modelId="{1ACA22D0-4E20-4F56-9FCC-F90CB5D8C4F7}" type="presParOf" srcId="{0A9C3D43-C8C0-48C1-9FBA-ADF5BC105E32}" destId="{85635522-2D8F-47B2-A068-111A51F7EE6B}" srcOrd="1" destOrd="0" presId="urn:microsoft.com/office/officeart/2008/layout/BendingPictureCaption"/>
    <dgm:cxn modelId="{D4BCB4B0-A756-4572-B219-289FC7D9ED74}" type="presParOf" srcId="{6AF3546A-7906-4DD6-9537-660522418567}" destId="{8962C90A-76C7-415A-BD61-6F050336DD01}" srcOrd="1" destOrd="0" presId="urn:microsoft.com/office/officeart/2008/layout/BendingPictureCaption"/>
    <dgm:cxn modelId="{22978646-FA18-4E30-926C-134A297CF3F1}" type="presParOf" srcId="{6AF3546A-7906-4DD6-9537-660522418567}" destId="{B44DDAC0-067D-4513-BB7F-792DC1E21746}" srcOrd="2" destOrd="0" presId="urn:microsoft.com/office/officeart/2008/layout/BendingPictureCaption"/>
    <dgm:cxn modelId="{4CC2A5A2-29FF-4BA7-8F10-09B1D9BB3B1E}" type="presParOf" srcId="{B44DDAC0-067D-4513-BB7F-792DC1E21746}" destId="{A5B3AA6E-8C06-4176-9F7F-3290C7908C1A}" srcOrd="0" destOrd="0" presId="urn:microsoft.com/office/officeart/2008/layout/BendingPictureCaption"/>
    <dgm:cxn modelId="{76E0E7CD-80F3-4E94-B8DC-00AC6FAE45FF}" type="presParOf" srcId="{B44DDAC0-067D-4513-BB7F-792DC1E21746}" destId="{477A7282-88DE-4078-980B-B9B828F23173}" srcOrd="1" destOrd="0" presId="urn:microsoft.com/office/officeart/2008/layout/BendingPictureCaption"/>
    <dgm:cxn modelId="{9E847FDE-8BC0-4414-BF1E-89CB8C103C00}" type="presParOf" srcId="{6AF3546A-7906-4DD6-9537-660522418567}" destId="{7B3BB0C9-52B1-4630-88C9-49DB60E8A8AF}" srcOrd="3" destOrd="0" presId="urn:microsoft.com/office/officeart/2008/layout/BendingPictureCaption"/>
    <dgm:cxn modelId="{783559BC-68B7-4657-ABE8-CAE4DE814E09}" type="presParOf" srcId="{6AF3546A-7906-4DD6-9537-660522418567}" destId="{1E750A55-D1EF-40D5-B9F9-1B1096CE967C}" srcOrd="4" destOrd="0" presId="urn:microsoft.com/office/officeart/2008/layout/BendingPictureCaption"/>
    <dgm:cxn modelId="{95DEF254-D662-40E9-B3B4-3501F08EFEF8}" type="presParOf" srcId="{1E750A55-D1EF-40D5-B9F9-1B1096CE967C}" destId="{DE4D3DC5-856E-4D57-AE9A-374E32D18AE7}" srcOrd="0" destOrd="0" presId="urn:microsoft.com/office/officeart/2008/layout/BendingPictureCaption"/>
    <dgm:cxn modelId="{645B6F2D-0C0E-4140-9136-B7F8DBF1D607}" type="presParOf" srcId="{1E750A55-D1EF-40D5-B9F9-1B1096CE967C}" destId="{81380B3E-B7B9-4EE1-8D86-9D8D5CCB024C}"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D952900-C0E4-472F-B64A-C9F623C7ABC9}" type="doc">
      <dgm:prSet loTypeId="urn:microsoft.com/office/officeart/2008/layout/BendingPictureCaption" loCatId="picture" qsTypeId="urn:microsoft.com/office/officeart/2005/8/quickstyle/simple1" qsCatId="simple" csTypeId="urn:microsoft.com/office/officeart/2005/8/colors/accent3_4" csCatId="accent3" phldr="1"/>
      <dgm:spPr/>
      <dgm:t>
        <a:bodyPr/>
        <a:lstStyle/>
        <a:p>
          <a:endParaRPr lang="en-US"/>
        </a:p>
      </dgm:t>
    </dgm:pt>
    <dgm:pt modelId="{A989A6FA-1434-4875-B830-2481F9CB0B2B}">
      <dgm:prSet phldrT="[Text]"/>
      <dgm:spPr/>
      <dgm:t>
        <a:bodyPr/>
        <a:lstStyle/>
        <a:p>
          <a:r>
            <a:rPr lang="en-US" dirty="0" smtClean="0">
              <a:latin typeface="Franklin Gothic Medium Cond" panose="020B0606030402020204" pitchFamily="34" charset="0"/>
            </a:rPr>
            <a:t>Higher Education</a:t>
          </a:r>
          <a:endParaRPr lang="en-US" dirty="0">
            <a:latin typeface="Franklin Gothic Medium Cond" panose="020B0606030402020204" pitchFamily="34" charset="0"/>
          </a:endParaRPr>
        </a:p>
      </dgm:t>
    </dgm:pt>
    <dgm:pt modelId="{81C7F8CA-CEC4-45FA-86A4-A9E310E0C95F}" type="parTrans" cxnId="{360CD31B-EA22-47CF-B6A3-08302C58A008}">
      <dgm:prSet/>
      <dgm:spPr/>
      <dgm:t>
        <a:bodyPr/>
        <a:lstStyle/>
        <a:p>
          <a:endParaRPr lang="en-US"/>
        </a:p>
      </dgm:t>
    </dgm:pt>
    <dgm:pt modelId="{44D2152B-FF4C-4B0A-B52B-9808D826B905}" type="sibTrans" cxnId="{360CD31B-EA22-47CF-B6A3-08302C58A008}">
      <dgm:prSet/>
      <dgm:spPr/>
      <dgm:t>
        <a:bodyPr/>
        <a:lstStyle/>
        <a:p>
          <a:endParaRPr lang="en-US"/>
        </a:p>
      </dgm:t>
    </dgm:pt>
    <dgm:pt modelId="{9FF65F66-39F9-418A-A8C2-CF004704AD2D}">
      <dgm:prSet phldrT="[Text]"/>
      <dgm:spPr/>
      <dgm:t>
        <a:bodyPr/>
        <a:lstStyle/>
        <a:p>
          <a:r>
            <a:rPr lang="en-US" dirty="0" smtClean="0">
              <a:latin typeface="Franklin Gothic Medium Cond" panose="020B0606030402020204" pitchFamily="34" charset="0"/>
            </a:rPr>
            <a:t>New AIS</a:t>
          </a:r>
          <a:endParaRPr lang="en-US" dirty="0">
            <a:latin typeface="Franklin Gothic Medium Cond" panose="020B0606030402020204" pitchFamily="34" charset="0"/>
          </a:endParaRPr>
        </a:p>
      </dgm:t>
    </dgm:pt>
    <dgm:pt modelId="{9E02175B-8715-4CD1-989B-D9E093EC300C}" type="parTrans" cxnId="{7F399036-5890-4074-A873-99BF718C12A2}">
      <dgm:prSet/>
      <dgm:spPr/>
      <dgm:t>
        <a:bodyPr/>
        <a:lstStyle/>
        <a:p>
          <a:endParaRPr lang="en-US"/>
        </a:p>
      </dgm:t>
    </dgm:pt>
    <dgm:pt modelId="{9FD86CF9-E614-40D3-8CCF-53B347A14FED}" type="sibTrans" cxnId="{7F399036-5890-4074-A873-99BF718C12A2}">
      <dgm:prSet/>
      <dgm:spPr/>
      <dgm:t>
        <a:bodyPr/>
        <a:lstStyle/>
        <a:p>
          <a:endParaRPr lang="en-US"/>
        </a:p>
      </dgm:t>
    </dgm:pt>
    <dgm:pt modelId="{B724B3CC-3952-46A9-AFA7-58000EF63B8D}">
      <dgm:prSet phldrT="[Text]"/>
      <dgm:spPr/>
      <dgm:t>
        <a:bodyPr/>
        <a:lstStyle/>
        <a:p>
          <a:r>
            <a:rPr lang="en-US" dirty="0" err="1" smtClean="0">
              <a:latin typeface="Franklin Gothic Medium Cond" panose="020B0606030402020204" pitchFamily="34" charset="0"/>
            </a:rPr>
            <a:t>Sci</a:t>
          </a:r>
          <a:r>
            <a:rPr lang="en-US" dirty="0" smtClean="0">
              <a:latin typeface="Franklin Gothic Medium Cond" panose="020B0606030402020204" pitchFamily="34" charset="0"/>
            </a:rPr>
            <a:t>-Tech (GM)</a:t>
          </a:r>
          <a:endParaRPr lang="en-US" dirty="0">
            <a:latin typeface="Franklin Gothic Medium Cond" panose="020B0606030402020204" pitchFamily="34" charset="0"/>
          </a:endParaRPr>
        </a:p>
      </dgm:t>
    </dgm:pt>
    <dgm:pt modelId="{2B608C23-04EA-44F2-B215-9B95C5E30D7E}" type="parTrans" cxnId="{EFAA2955-F79F-4454-BFB7-D53D6A1F9821}">
      <dgm:prSet/>
      <dgm:spPr/>
      <dgm:t>
        <a:bodyPr/>
        <a:lstStyle/>
        <a:p>
          <a:endParaRPr lang="en-US"/>
        </a:p>
      </dgm:t>
    </dgm:pt>
    <dgm:pt modelId="{E91BF617-E21E-43CB-8B0C-A0908E9F324A}" type="sibTrans" cxnId="{EFAA2955-F79F-4454-BFB7-D53D6A1F9821}">
      <dgm:prSet/>
      <dgm:spPr/>
      <dgm:t>
        <a:bodyPr/>
        <a:lstStyle/>
        <a:p>
          <a:endParaRPr lang="en-US"/>
        </a:p>
      </dgm:t>
    </dgm:pt>
    <dgm:pt modelId="{6AF3546A-7906-4DD6-9537-660522418567}" type="pres">
      <dgm:prSet presAssocID="{DD952900-C0E4-472F-B64A-C9F623C7ABC9}" presName="diagram" presStyleCnt="0">
        <dgm:presLayoutVars>
          <dgm:dir/>
        </dgm:presLayoutVars>
      </dgm:prSet>
      <dgm:spPr/>
      <dgm:t>
        <a:bodyPr/>
        <a:lstStyle/>
        <a:p>
          <a:endParaRPr lang="en-IN"/>
        </a:p>
      </dgm:t>
    </dgm:pt>
    <dgm:pt modelId="{0A9C3D43-C8C0-48C1-9FBA-ADF5BC105E32}" type="pres">
      <dgm:prSet presAssocID="{A989A6FA-1434-4875-B830-2481F9CB0B2B}" presName="composite" presStyleCnt="0"/>
      <dgm:spPr/>
    </dgm:pt>
    <dgm:pt modelId="{5A333ADF-4D12-499F-8567-D09E02BCF059}" type="pres">
      <dgm:prSet presAssocID="{A989A6FA-1434-4875-B830-2481F9CB0B2B}" presName="Image" presStyleLbl="bgShp" presStyleIdx="0" presStyleCnt="3" custScaleX="71742"/>
      <dgm:spPr>
        <a:blipFill rotWithShape="1">
          <a:blip xmlns:r="http://schemas.openxmlformats.org/officeDocument/2006/relationships" r:embed="rId1"/>
          <a:stretch>
            <a:fillRect/>
          </a:stretch>
        </a:blipFill>
      </dgm:spPr>
    </dgm:pt>
    <dgm:pt modelId="{85635522-2D8F-47B2-A068-111A51F7EE6B}" type="pres">
      <dgm:prSet presAssocID="{A989A6FA-1434-4875-B830-2481F9CB0B2B}" presName="Parent" presStyleLbl="node0" presStyleIdx="0" presStyleCnt="3">
        <dgm:presLayoutVars>
          <dgm:bulletEnabled val="1"/>
        </dgm:presLayoutVars>
      </dgm:prSet>
      <dgm:spPr/>
      <dgm:t>
        <a:bodyPr/>
        <a:lstStyle/>
        <a:p>
          <a:endParaRPr lang="en-US"/>
        </a:p>
      </dgm:t>
    </dgm:pt>
    <dgm:pt modelId="{8962C90A-76C7-415A-BD61-6F050336DD01}" type="pres">
      <dgm:prSet presAssocID="{44D2152B-FF4C-4B0A-B52B-9808D826B905}" presName="sibTrans" presStyleCnt="0"/>
      <dgm:spPr/>
    </dgm:pt>
    <dgm:pt modelId="{A884C89D-5C62-4388-92D3-15C6C81C6E58}" type="pres">
      <dgm:prSet presAssocID="{9FF65F66-39F9-418A-A8C2-CF004704AD2D}" presName="composite" presStyleCnt="0"/>
      <dgm:spPr/>
    </dgm:pt>
    <dgm:pt modelId="{69A8B5FC-6797-4EAA-BE41-041DB66DD0B5}" type="pres">
      <dgm:prSet presAssocID="{9FF65F66-39F9-418A-A8C2-CF004704AD2D}" presName="Image" presStyleLbl="bgShp" presStyleIdx="1" presStyleCnt="3" custScaleX="77536"/>
      <dgm:spPr>
        <a:blipFill rotWithShape="1">
          <a:blip xmlns:r="http://schemas.openxmlformats.org/officeDocument/2006/relationships" r:embed="rId2"/>
          <a:stretch>
            <a:fillRect/>
          </a:stretch>
        </a:blipFill>
      </dgm:spPr>
    </dgm:pt>
    <dgm:pt modelId="{9631AF2B-B124-43A2-9919-196C4691C87F}" type="pres">
      <dgm:prSet presAssocID="{9FF65F66-39F9-418A-A8C2-CF004704AD2D}" presName="Parent" presStyleLbl="node0" presStyleIdx="1" presStyleCnt="3">
        <dgm:presLayoutVars>
          <dgm:bulletEnabled val="1"/>
        </dgm:presLayoutVars>
      </dgm:prSet>
      <dgm:spPr/>
      <dgm:t>
        <a:bodyPr/>
        <a:lstStyle/>
        <a:p>
          <a:endParaRPr lang="en-US"/>
        </a:p>
      </dgm:t>
    </dgm:pt>
    <dgm:pt modelId="{2717A09E-0058-4ACA-961E-FA4B89463C0A}" type="pres">
      <dgm:prSet presAssocID="{9FD86CF9-E614-40D3-8CCF-53B347A14FED}" presName="sibTrans" presStyleCnt="0"/>
      <dgm:spPr/>
    </dgm:pt>
    <dgm:pt modelId="{6F341CB7-EF3E-464C-B245-71F0CB353A2C}" type="pres">
      <dgm:prSet presAssocID="{B724B3CC-3952-46A9-AFA7-58000EF63B8D}" presName="composite" presStyleCnt="0"/>
      <dgm:spPr/>
    </dgm:pt>
    <dgm:pt modelId="{22A50545-C274-4182-BCB9-DEE0EF499AA8}" type="pres">
      <dgm:prSet presAssocID="{B724B3CC-3952-46A9-AFA7-58000EF63B8D}" presName="Image" presStyleLbl="bgShp" presStyleIdx="2" presStyleCnt="3"/>
      <dgm:spPr>
        <a:blipFill rotWithShape="1">
          <a:blip xmlns:r="http://schemas.openxmlformats.org/officeDocument/2006/relationships" r:embed="rId3"/>
          <a:stretch>
            <a:fillRect/>
          </a:stretch>
        </a:blipFill>
      </dgm:spPr>
    </dgm:pt>
    <dgm:pt modelId="{40B5721A-9F22-4216-83C9-E56F2A2FDA8E}" type="pres">
      <dgm:prSet presAssocID="{B724B3CC-3952-46A9-AFA7-58000EF63B8D}" presName="Parent" presStyleLbl="node0" presStyleIdx="2" presStyleCnt="3">
        <dgm:presLayoutVars>
          <dgm:bulletEnabled val="1"/>
        </dgm:presLayoutVars>
      </dgm:prSet>
      <dgm:spPr/>
      <dgm:t>
        <a:bodyPr/>
        <a:lstStyle/>
        <a:p>
          <a:endParaRPr lang="en-US"/>
        </a:p>
      </dgm:t>
    </dgm:pt>
  </dgm:ptLst>
  <dgm:cxnLst>
    <dgm:cxn modelId="{54A46D18-CAF3-4C08-A0A2-21A85639CF63}" type="presOf" srcId="{A989A6FA-1434-4875-B830-2481F9CB0B2B}" destId="{85635522-2D8F-47B2-A068-111A51F7EE6B}" srcOrd="0" destOrd="0" presId="urn:microsoft.com/office/officeart/2008/layout/BendingPictureCaption"/>
    <dgm:cxn modelId="{7F399036-5890-4074-A873-99BF718C12A2}" srcId="{DD952900-C0E4-472F-B64A-C9F623C7ABC9}" destId="{9FF65F66-39F9-418A-A8C2-CF004704AD2D}" srcOrd="1" destOrd="0" parTransId="{9E02175B-8715-4CD1-989B-D9E093EC300C}" sibTransId="{9FD86CF9-E614-40D3-8CCF-53B347A14FED}"/>
    <dgm:cxn modelId="{EFAA2955-F79F-4454-BFB7-D53D6A1F9821}" srcId="{DD952900-C0E4-472F-B64A-C9F623C7ABC9}" destId="{B724B3CC-3952-46A9-AFA7-58000EF63B8D}" srcOrd="2" destOrd="0" parTransId="{2B608C23-04EA-44F2-B215-9B95C5E30D7E}" sibTransId="{E91BF617-E21E-43CB-8B0C-A0908E9F324A}"/>
    <dgm:cxn modelId="{D1317104-6593-4915-9E45-BD3882758084}" type="presOf" srcId="{9FF65F66-39F9-418A-A8C2-CF004704AD2D}" destId="{9631AF2B-B124-43A2-9919-196C4691C87F}" srcOrd="0" destOrd="0" presId="urn:microsoft.com/office/officeart/2008/layout/BendingPictureCaption"/>
    <dgm:cxn modelId="{95FF019F-00EB-4282-AEAB-1414A2D5DE69}" type="presOf" srcId="{B724B3CC-3952-46A9-AFA7-58000EF63B8D}" destId="{40B5721A-9F22-4216-83C9-E56F2A2FDA8E}" srcOrd="0" destOrd="0" presId="urn:microsoft.com/office/officeart/2008/layout/BendingPictureCaption"/>
    <dgm:cxn modelId="{90AF17E8-DAAF-4CD8-A1F7-995D9239100B}" type="presOf" srcId="{DD952900-C0E4-472F-B64A-C9F623C7ABC9}" destId="{6AF3546A-7906-4DD6-9537-660522418567}" srcOrd="0" destOrd="0" presId="urn:microsoft.com/office/officeart/2008/layout/BendingPictureCaption"/>
    <dgm:cxn modelId="{360CD31B-EA22-47CF-B6A3-08302C58A008}" srcId="{DD952900-C0E4-472F-B64A-C9F623C7ABC9}" destId="{A989A6FA-1434-4875-B830-2481F9CB0B2B}" srcOrd="0" destOrd="0" parTransId="{81C7F8CA-CEC4-45FA-86A4-A9E310E0C95F}" sibTransId="{44D2152B-FF4C-4B0A-B52B-9808D826B905}"/>
    <dgm:cxn modelId="{56615ECF-1C86-4BB5-97CF-446EBD74CCA9}" type="presParOf" srcId="{6AF3546A-7906-4DD6-9537-660522418567}" destId="{0A9C3D43-C8C0-48C1-9FBA-ADF5BC105E32}" srcOrd="0" destOrd="0" presId="urn:microsoft.com/office/officeart/2008/layout/BendingPictureCaption"/>
    <dgm:cxn modelId="{7978F7EC-476B-47F3-8E73-80E143D5FE76}" type="presParOf" srcId="{0A9C3D43-C8C0-48C1-9FBA-ADF5BC105E32}" destId="{5A333ADF-4D12-499F-8567-D09E02BCF059}" srcOrd="0" destOrd="0" presId="urn:microsoft.com/office/officeart/2008/layout/BendingPictureCaption"/>
    <dgm:cxn modelId="{E5814E63-F412-49E2-AFCC-75E985E3D18A}" type="presParOf" srcId="{0A9C3D43-C8C0-48C1-9FBA-ADF5BC105E32}" destId="{85635522-2D8F-47B2-A068-111A51F7EE6B}" srcOrd="1" destOrd="0" presId="urn:microsoft.com/office/officeart/2008/layout/BendingPictureCaption"/>
    <dgm:cxn modelId="{A271DEA2-4EFA-4B3B-86A4-455A86F71570}" type="presParOf" srcId="{6AF3546A-7906-4DD6-9537-660522418567}" destId="{8962C90A-76C7-415A-BD61-6F050336DD01}" srcOrd="1" destOrd="0" presId="urn:microsoft.com/office/officeart/2008/layout/BendingPictureCaption"/>
    <dgm:cxn modelId="{677F67F2-736F-4E91-B6AA-7ED41F30C6DC}" type="presParOf" srcId="{6AF3546A-7906-4DD6-9537-660522418567}" destId="{A884C89D-5C62-4388-92D3-15C6C81C6E58}" srcOrd="2" destOrd="0" presId="urn:microsoft.com/office/officeart/2008/layout/BendingPictureCaption"/>
    <dgm:cxn modelId="{32227437-F64A-477B-B725-91413CE7FBCF}" type="presParOf" srcId="{A884C89D-5C62-4388-92D3-15C6C81C6E58}" destId="{69A8B5FC-6797-4EAA-BE41-041DB66DD0B5}" srcOrd="0" destOrd="0" presId="urn:microsoft.com/office/officeart/2008/layout/BendingPictureCaption"/>
    <dgm:cxn modelId="{C5C3069F-B65C-4144-8E56-4287D5B34A95}" type="presParOf" srcId="{A884C89D-5C62-4388-92D3-15C6C81C6E58}" destId="{9631AF2B-B124-43A2-9919-196C4691C87F}" srcOrd="1" destOrd="0" presId="urn:microsoft.com/office/officeart/2008/layout/BendingPictureCaption"/>
    <dgm:cxn modelId="{E932FAFA-5BC1-4348-92A5-75CFD1F6BE22}" type="presParOf" srcId="{6AF3546A-7906-4DD6-9537-660522418567}" destId="{2717A09E-0058-4ACA-961E-FA4B89463C0A}" srcOrd="3" destOrd="0" presId="urn:microsoft.com/office/officeart/2008/layout/BendingPictureCaption"/>
    <dgm:cxn modelId="{1126C867-98FF-4987-8540-A528D694423D}" type="presParOf" srcId="{6AF3546A-7906-4DD6-9537-660522418567}" destId="{6F341CB7-EF3E-464C-B245-71F0CB353A2C}" srcOrd="4" destOrd="0" presId="urn:microsoft.com/office/officeart/2008/layout/BendingPictureCaption"/>
    <dgm:cxn modelId="{65569C3A-1C2B-4E2B-8BF0-48343E26DDDD}" type="presParOf" srcId="{6F341CB7-EF3E-464C-B245-71F0CB353A2C}" destId="{22A50545-C274-4182-BCB9-DEE0EF499AA8}" srcOrd="0" destOrd="0" presId="urn:microsoft.com/office/officeart/2008/layout/BendingPictureCaption"/>
    <dgm:cxn modelId="{EA4FA961-74F0-4611-B618-780D158C58D2}" type="presParOf" srcId="{6F341CB7-EF3E-464C-B245-71F0CB353A2C}" destId="{40B5721A-9F22-4216-83C9-E56F2A2FDA8E}" srcOrd="1" destOrd="0" presId="urn:microsoft.com/office/officeart/2008/layout/BendingPictureCapti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7BF12EA-C8D9-43A2-BDC3-711D073A3CC7}" type="doc">
      <dgm:prSet loTypeId="urn:microsoft.com/office/officeart/2005/8/layout/vList4#8" loCatId="list" qsTypeId="urn:microsoft.com/office/officeart/2005/8/quickstyle/simple1" qsCatId="simple" csTypeId="urn:microsoft.com/office/officeart/2005/8/colors/colorful3" csCatId="colorful" phldr="1"/>
      <dgm:spPr/>
      <dgm:t>
        <a:bodyPr/>
        <a:lstStyle/>
        <a:p>
          <a:endParaRPr lang="en-US"/>
        </a:p>
      </dgm:t>
    </dgm:pt>
    <dgm:pt modelId="{90F431AF-1154-4DF2-98FE-74EF744572D1}">
      <dgm:prSet phldrT="[Text]"/>
      <dgm:spPr/>
      <dgm:t>
        <a:bodyPr/>
        <a:lstStyle/>
        <a:p>
          <a:r>
            <a:rPr lang="en-US" dirty="0" smtClean="0">
              <a:latin typeface="Franklin Gothic Medium Cond" panose="020B0606030402020204" pitchFamily="34" charset="0"/>
            </a:rPr>
            <a:t>Legal &amp; Constitutional Angles</a:t>
          </a:r>
          <a:endParaRPr lang="en-US" dirty="0">
            <a:latin typeface="Franklin Gothic Medium Cond" panose="020B0606030402020204" pitchFamily="34" charset="0"/>
          </a:endParaRPr>
        </a:p>
      </dgm:t>
    </dgm:pt>
    <dgm:pt modelId="{F718036E-518B-45E2-BD37-C6E689C6BAB9}" type="parTrans" cxnId="{33769D49-27F8-488C-A839-05D6AC2A7BB3}">
      <dgm:prSet/>
      <dgm:spPr/>
      <dgm:t>
        <a:bodyPr/>
        <a:lstStyle/>
        <a:p>
          <a:endParaRPr lang="en-US"/>
        </a:p>
      </dgm:t>
    </dgm:pt>
    <dgm:pt modelId="{460D0CDC-A748-451F-AED7-56C4AA1388E0}" type="sibTrans" cxnId="{33769D49-27F8-488C-A839-05D6AC2A7BB3}">
      <dgm:prSet/>
      <dgm:spPr/>
      <dgm:t>
        <a:bodyPr/>
        <a:lstStyle/>
        <a:p>
          <a:endParaRPr lang="en-US"/>
        </a:p>
      </dgm:t>
    </dgm:pt>
    <dgm:pt modelId="{B23BDC21-735F-4569-BA45-7112B617716A}">
      <dgm:prSet phldrT="[Text]"/>
      <dgm:spPr/>
      <dgm:t>
        <a:bodyPr/>
        <a:lstStyle/>
        <a:p>
          <a:r>
            <a:rPr lang="en-US" dirty="0" smtClean="0">
              <a:latin typeface="Franklin Gothic Medium Cond" panose="020B0606030402020204" pitchFamily="34" charset="0"/>
            </a:rPr>
            <a:t>Laws Before &amp; after independence</a:t>
          </a:r>
          <a:endParaRPr lang="en-US" dirty="0">
            <a:latin typeface="Franklin Gothic Medium Cond" panose="020B0606030402020204" pitchFamily="34" charset="0"/>
          </a:endParaRPr>
        </a:p>
      </dgm:t>
    </dgm:pt>
    <dgm:pt modelId="{1F079441-EF68-4CD5-AC7B-6911C97C2058}" type="parTrans" cxnId="{8C607688-4EC3-4F34-A15E-5F9F5B28B1A6}">
      <dgm:prSet/>
      <dgm:spPr/>
      <dgm:t>
        <a:bodyPr/>
        <a:lstStyle/>
        <a:p>
          <a:endParaRPr lang="en-US"/>
        </a:p>
      </dgm:t>
    </dgm:pt>
    <dgm:pt modelId="{F5292AAC-779C-4CDE-A22E-AA2D2C15828A}" type="sibTrans" cxnId="{8C607688-4EC3-4F34-A15E-5F9F5B28B1A6}">
      <dgm:prSet/>
      <dgm:spPr/>
      <dgm:t>
        <a:bodyPr/>
        <a:lstStyle/>
        <a:p>
          <a:endParaRPr lang="en-US"/>
        </a:p>
      </dgm:t>
    </dgm:pt>
    <dgm:pt modelId="{2122C36D-CC02-4BBE-965F-9F5E936C1892}">
      <dgm:prSet phldrT="[Text]"/>
      <dgm:spPr/>
      <dgm:t>
        <a:bodyPr/>
        <a:lstStyle/>
        <a:p>
          <a:r>
            <a:rPr lang="en-US" dirty="0" smtClean="0">
              <a:latin typeface="Franklin Gothic Medium Cond" panose="020B0606030402020204" pitchFamily="34" charset="0"/>
            </a:rPr>
            <a:t>Green Law Panel</a:t>
          </a:r>
          <a:endParaRPr lang="en-US" dirty="0">
            <a:latin typeface="Franklin Gothic Medium Cond" panose="020B0606030402020204" pitchFamily="34" charset="0"/>
          </a:endParaRPr>
        </a:p>
      </dgm:t>
    </dgm:pt>
    <dgm:pt modelId="{0A8C964B-4659-47C6-8493-AF887269EFFC}" type="parTrans" cxnId="{58BF198E-E280-441A-BFF5-71FF22496758}">
      <dgm:prSet/>
      <dgm:spPr/>
      <dgm:t>
        <a:bodyPr/>
        <a:lstStyle/>
        <a:p>
          <a:endParaRPr lang="en-US"/>
        </a:p>
      </dgm:t>
    </dgm:pt>
    <dgm:pt modelId="{0107B366-05DA-4B1B-B8D3-C29F95DF96A9}" type="sibTrans" cxnId="{58BF198E-E280-441A-BFF5-71FF22496758}">
      <dgm:prSet/>
      <dgm:spPr/>
      <dgm:t>
        <a:bodyPr/>
        <a:lstStyle/>
        <a:p>
          <a:endParaRPr lang="en-US"/>
        </a:p>
      </dgm:t>
    </dgm:pt>
    <dgm:pt modelId="{CC2BC654-4752-40BB-A6AB-CDD872877BAD}">
      <dgm:prSet phldrT="[Text]"/>
      <dgm:spPr/>
      <dgm:t>
        <a:bodyPr/>
        <a:lstStyle/>
        <a:p>
          <a:r>
            <a:rPr lang="en-US" dirty="0" smtClean="0">
              <a:latin typeface="Franklin Gothic Medium Cond" panose="020B0606030402020204" pitchFamily="34" charset="0"/>
            </a:rPr>
            <a:t>Pollution ▼, Org. reforms</a:t>
          </a:r>
          <a:endParaRPr lang="en-US" dirty="0">
            <a:latin typeface="Franklin Gothic Medium Cond" panose="020B0606030402020204" pitchFamily="34" charset="0"/>
          </a:endParaRPr>
        </a:p>
      </dgm:t>
    </dgm:pt>
    <dgm:pt modelId="{FC5330A4-9289-485E-99A7-F724A96C707D}" type="parTrans" cxnId="{CF2656EE-039C-4879-B24B-FF53FBFAD3BC}">
      <dgm:prSet/>
      <dgm:spPr/>
      <dgm:t>
        <a:bodyPr/>
        <a:lstStyle/>
        <a:p>
          <a:endParaRPr lang="en-US"/>
        </a:p>
      </dgm:t>
    </dgm:pt>
    <dgm:pt modelId="{9BB3345E-32B6-46A4-AE90-C45009BE44AF}" type="sibTrans" cxnId="{CF2656EE-039C-4879-B24B-FF53FBFAD3BC}">
      <dgm:prSet/>
      <dgm:spPr/>
      <dgm:t>
        <a:bodyPr/>
        <a:lstStyle/>
        <a:p>
          <a:endParaRPr lang="en-US"/>
        </a:p>
      </dgm:t>
    </dgm:pt>
    <dgm:pt modelId="{8DC20AA7-0B6F-4E0B-ADB9-F72150524911}">
      <dgm:prSet phldrT="[Text]"/>
      <dgm:spPr/>
      <dgm:t>
        <a:bodyPr/>
        <a:lstStyle/>
        <a:p>
          <a:r>
            <a:rPr lang="en-US" dirty="0" smtClean="0">
              <a:latin typeface="Franklin Gothic Medium Cond" panose="020B0606030402020204" pitchFamily="34" charset="0"/>
            </a:rPr>
            <a:t>FRFD, DPSP, 7</a:t>
          </a:r>
          <a:r>
            <a:rPr lang="en-US" baseline="30000" dirty="0" smtClean="0">
              <a:latin typeface="Franklin Gothic Medium Cond" panose="020B0606030402020204" pitchFamily="34" charset="0"/>
            </a:rPr>
            <a:t>th</a:t>
          </a:r>
          <a:r>
            <a:rPr lang="en-US" dirty="0" smtClean="0">
              <a:latin typeface="Franklin Gothic Medium Cond" panose="020B0606030402020204" pitchFamily="34" charset="0"/>
            </a:rPr>
            <a:t> Schedule</a:t>
          </a:r>
          <a:endParaRPr lang="en-US" dirty="0">
            <a:latin typeface="Franklin Gothic Medium Cond" panose="020B0606030402020204" pitchFamily="34" charset="0"/>
          </a:endParaRPr>
        </a:p>
      </dgm:t>
    </dgm:pt>
    <dgm:pt modelId="{A39CD147-751A-459E-93AA-C785029A3BA7}" type="parTrans" cxnId="{1D507595-7B12-4E04-9BBE-C15FD805FFB1}">
      <dgm:prSet/>
      <dgm:spPr/>
      <dgm:t>
        <a:bodyPr/>
        <a:lstStyle/>
        <a:p>
          <a:endParaRPr lang="en-US"/>
        </a:p>
      </dgm:t>
    </dgm:pt>
    <dgm:pt modelId="{E63A294C-C238-43CD-AFC3-E64530C8D1DE}" type="sibTrans" cxnId="{1D507595-7B12-4E04-9BBE-C15FD805FFB1}">
      <dgm:prSet/>
      <dgm:spPr/>
      <dgm:t>
        <a:bodyPr/>
        <a:lstStyle/>
        <a:p>
          <a:endParaRPr lang="en-US"/>
        </a:p>
      </dgm:t>
    </dgm:pt>
    <dgm:pt modelId="{2B2589B3-1029-48E5-B749-DE6667A5830B}">
      <dgm:prSet phldrT="[Text]"/>
      <dgm:spPr/>
      <dgm:t>
        <a:bodyPr/>
        <a:lstStyle/>
        <a:p>
          <a:r>
            <a:rPr lang="en-US" dirty="0" smtClean="0">
              <a:latin typeface="Franklin Gothic Medium Cond" panose="020B0606030402020204" pitchFamily="34" charset="0"/>
            </a:rPr>
            <a:t>Wildlife protection, Environment clearance</a:t>
          </a:r>
          <a:endParaRPr lang="en-US" dirty="0">
            <a:latin typeface="Franklin Gothic Medium Cond" panose="020B0606030402020204" pitchFamily="34" charset="0"/>
          </a:endParaRPr>
        </a:p>
      </dgm:t>
    </dgm:pt>
    <dgm:pt modelId="{068FA9F3-A561-4C2E-87B2-43528BACA0BB}" type="parTrans" cxnId="{FA513435-1162-4B16-BED7-6D0128532A97}">
      <dgm:prSet/>
      <dgm:spPr/>
      <dgm:t>
        <a:bodyPr/>
        <a:lstStyle/>
        <a:p>
          <a:endParaRPr lang="en-US"/>
        </a:p>
      </dgm:t>
    </dgm:pt>
    <dgm:pt modelId="{9C3F26B1-E4EA-4BF8-A7FA-4F3A4B385E5E}" type="sibTrans" cxnId="{FA513435-1162-4B16-BED7-6D0128532A97}">
      <dgm:prSet/>
      <dgm:spPr/>
      <dgm:t>
        <a:bodyPr/>
        <a:lstStyle/>
        <a:p>
          <a:endParaRPr lang="en-US"/>
        </a:p>
      </dgm:t>
    </dgm:pt>
    <dgm:pt modelId="{BF835459-A27D-4D90-A74B-D66BA80C858F}">
      <dgm:prSet phldrT="[Text]"/>
      <dgm:spPr/>
      <dgm:t>
        <a:bodyPr/>
        <a:lstStyle/>
        <a:p>
          <a:r>
            <a:rPr lang="en-US" dirty="0" smtClean="0">
              <a:latin typeface="Franklin Gothic Medium Cond" panose="020B0606030402020204" pitchFamily="34" charset="0"/>
            </a:rPr>
            <a:t>Type of areas</a:t>
          </a:r>
          <a:endParaRPr lang="en-US" dirty="0">
            <a:latin typeface="Franklin Gothic Medium Cond" panose="020B0606030402020204" pitchFamily="34" charset="0"/>
          </a:endParaRPr>
        </a:p>
      </dgm:t>
    </dgm:pt>
    <dgm:pt modelId="{0CF29A90-F392-4151-8AA5-5E1E6F481010}" type="parTrans" cxnId="{4E736C24-D1D5-459E-8684-3A1E12CF3EB0}">
      <dgm:prSet/>
      <dgm:spPr/>
      <dgm:t>
        <a:bodyPr/>
        <a:lstStyle/>
        <a:p>
          <a:endParaRPr lang="en-US"/>
        </a:p>
      </dgm:t>
    </dgm:pt>
    <dgm:pt modelId="{86462A64-8026-4F03-B46A-AFC8DFCDD507}" type="sibTrans" cxnId="{4E736C24-D1D5-459E-8684-3A1E12CF3EB0}">
      <dgm:prSet/>
      <dgm:spPr/>
      <dgm:t>
        <a:bodyPr/>
        <a:lstStyle/>
        <a:p>
          <a:endParaRPr lang="en-US"/>
        </a:p>
      </dgm:t>
    </dgm:pt>
    <dgm:pt modelId="{090D2EF3-B728-4014-B5A0-E1BAE12D6DE6}">
      <dgm:prSet phldrT="[Text]"/>
      <dgm:spPr/>
      <dgm:t>
        <a:bodyPr/>
        <a:lstStyle/>
        <a:p>
          <a:r>
            <a:rPr lang="en-US" dirty="0" smtClean="0">
              <a:latin typeface="Franklin Gothic Medium Cond" panose="020B0606030402020204" pitchFamily="34" charset="0"/>
            </a:rPr>
            <a:t>Parks, Sanctuaries, Reserves, Hotspots, PA</a:t>
          </a:r>
          <a:endParaRPr lang="en-US" dirty="0">
            <a:latin typeface="Franklin Gothic Medium Cond" panose="020B0606030402020204" pitchFamily="34" charset="0"/>
          </a:endParaRPr>
        </a:p>
      </dgm:t>
    </dgm:pt>
    <dgm:pt modelId="{28BC981C-33A7-4AE9-BF56-164E74543463}" type="parTrans" cxnId="{45ADFF89-DCEB-4B03-AB57-223A4191545C}">
      <dgm:prSet/>
      <dgm:spPr/>
      <dgm:t>
        <a:bodyPr/>
        <a:lstStyle/>
        <a:p>
          <a:endParaRPr lang="en-US"/>
        </a:p>
      </dgm:t>
    </dgm:pt>
    <dgm:pt modelId="{8734AAE9-D728-4081-B4A4-5414F51C562F}" type="sibTrans" cxnId="{45ADFF89-DCEB-4B03-AB57-223A4191545C}">
      <dgm:prSet/>
      <dgm:spPr/>
      <dgm:t>
        <a:bodyPr/>
        <a:lstStyle/>
        <a:p>
          <a:endParaRPr lang="en-US"/>
        </a:p>
      </dgm:t>
    </dgm:pt>
    <dgm:pt modelId="{7CC259A7-B1DC-420E-9C3A-B9FF864CF188}">
      <dgm:prSet phldrT="[Text]"/>
      <dgm:spPr/>
      <dgm:t>
        <a:bodyPr/>
        <a:lstStyle/>
        <a:p>
          <a:r>
            <a:rPr lang="en-US" dirty="0" smtClean="0">
              <a:latin typeface="Franklin Gothic Medium Cond" panose="020B0606030402020204" pitchFamily="34" charset="0"/>
            </a:rPr>
            <a:t>Go &amp; No Go areas?</a:t>
          </a:r>
          <a:endParaRPr lang="en-US" dirty="0">
            <a:latin typeface="Franklin Gothic Medium Cond" panose="020B0606030402020204" pitchFamily="34" charset="0"/>
          </a:endParaRPr>
        </a:p>
      </dgm:t>
    </dgm:pt>
    <dgm:pt modelId="{F9E1017E-B50A-43AC-8DE9-BA3E1BD70101}" type="parTrans" cxnId="{4ECA2817-29C5-41EB-8A83-658CFF1C4BC0}">
      <dgm:prSet/>
      <dgm:spPr/>
      <dgm:t>
        <a:bodyPr/>
        <a:lstStyle/>
        <a:p>
          <a:endParaRPr lang="en-US"/>
        </a:p>
      </dgm:t>
    </dgm:pt>
    <dgm:pt modelId="{606BAC84-AA23-493E-B25C-A7652CCEF03E}" type="sibTrans" cxnId="{4ECA2817-29C5-41EB-8A83-658CFF1C4BC0}">
      <dgm:prSet/>
      <dgm:spPr/>
      <dgm:t>
        <a:bodyPr/>
        <a:lstStyle/>
        <a:p>
          <a:endParaRPr lang="en-US"/>
        </a:p>
      </dgm:t>
    </dgm:pt>
    <dgm:pt modelId="{DAB0D161-33C6-4BC1-8477-FD81D5D4C29C}" type="pres">
      <dgm:prSet presAssocID="{47BF12EA-C8D9-43A2-BDC3-711D073A3CC7}" presName="linear" presStyleCnt="0">
        <dgm:presLayoutVars>
          <dgm:dir/>
          <dgm:resizeHandles val="exact"/>
        </dgm:presLayoutVars>
      </dgm:prSet>
      <dgm:spPr/>
      <dgm:t>
        <a:bodyPr/>
        <a:lstStyle/>
        <a:p>
          <a:endParaRPr lang="en-US"/>
        </a:p>
      </dgm:t>
    </dgm:pt>
    <dgm:pt modelId="{DAB8494B-44DD-4A31-9035-666CB79FFC48}" type="pres">
      <dgm:prSet presAssocID="{BF835459-A27D-4D90-A74B-D66BA80C858F}" presName="comp" presStyleCnt="0"/>
      <dgm:spPr/>
    </dgm:pt>
    <dgm:pt modelId="{50305107-5420-424E-ADA1-C0A888F54CCB}" type="pres">
      <dgm:prSet presAssocID="{BF835459-A27D-4D90-A74B-D66BA80C858F}" presName="box" presStyleLbl="node1" presStyleIdx="0" presStyleCnt="3"/>
      <dgm:spPr/>
      <dgm:t>
        <a:bodyPr/>
        <a:lstStyle/>
        <a:p>
          <a:endParaRPr lang="en-US"/>
        </a:p>
      </dgm:t>
    </dgm:pt>
    <dgm:pt modelId="{B825DD91-1F6F-47C6-A488-C0BE64AD7C19}" type="pres">
      <dgm:prSet presAssocID="{BF835459-A27D-4D90-A74B-D66BA80C858F}" presName="img" presStyleLbl="fgImgPlace1" presStyleIdx="0" presStyleCnt="3"/>
      <dgm:spPr>
        <a:blipFill rotWithShape="1">
          <a:blip xmlns:r="http://schemas.openxmlformats.org/officeDocument/2006/relationships" r:embed="rId1"/>
          <a:stretch>
            <a:fillRect/>
          </a:stretch>
        </a:blipFill>
      </dgm:spPr>
    </dgm:pt>
    <dgm:pt modelId="{367CC9FB-BD30-4561-8DE6-17DE9FE50672}" type="pres">
      <dgm:prSet presAssocID="{BF835459-A27D-4D90-A74B-D66BA80C858F}" presName="text" presStyleLbl="node1" presStyleIdx="0" presStyleCnt="3">
        <dgm:presLayoutVars>
          <dgm:bulletEnabled val="1"/>
        </dgm:presLayoutVars>
      </dgm:prSet>
      <dgm:spPr/>
      <dgm:t>
        <a:bodyPr/>
        <a:lstStyle/>
        <a:p>
          <a:endParaRPr lang="en-US"/>
        </a:p>
      </dgm:t>
    </dgm:pt>
    <dgm:pt modelId="{6DAF0FC1-1647-42DA-9524-B715FC4CB961}" type="pres">
      <dgm:prSet presAssocID="{86462A64-8026-4F03-B46A-AFC8DFCDD507}" presName="spacer" presStyleCnt="0"/>
      <dgm:spPr/>
    </dgm:pt>
    <dgm:pt modelId="{4F4AE2B4-ABE7-4404-A19A-DA4ACC989DBB}" type="pres">
      <dgm:prSet presAssocID="{90F431AF-1154-4DF2-98FE-74EF744572D1}" presName="comp" presStyleCnt="0"/>
      <dgm:spPr/>
    </dgm:pt>
    <dgm:pt modelId="{02629B83-2DCE-4326-B984-B8804EB9289A}" type="pres">
      <dgm:prSet presAssocID="{90F431AF-1154-4DF2-98FE-74EF744572D1}" presName="box" presStyleLbl="node1" presStyleIdx="1" presStyleCnt="3"/>
      <dgm:spPr/>
      <dgm:t>
        <a:bodyPr/>
        <a:lstStyle/>
        <a:p>
          <a:endParaRPr lang="en-US"/>
        </a:p>
      </dgm:t>
    </dgm:pt>
    <dgm:pt modelId="{818D6B8C-076F-4880-9555-E195E2CB027C}" type="pres">
      <dgm:prSet presAssocID="{90F431AF-1154-4DF2-98FE-74EF744572D1}" presName="img" presStyleLbl="fgImgPlace1" presStyleIdx="1" presStyleCnt="3"/>
      <dgm:spPr>
        <a:blipFill rotWithShape="1">
          <a:blip xmlns:r="http://schemas.openxmlformats.org/officeDocument/2006/relationships" r:embed="rId2"/>
          <a:stretch>
            <a:fillRect/>
          </a:stretch>
        </a:blipFill>
      </dgm:spPr>
    </dgm:pt>
    <dgm:pt modelId="{B50EBC6C-2A85-4F7A-835F-46A832120773}" type="pres">
      <dgm:prSet presAssocID="{90F431AF-1154-4DF2-98FE-74EF744572D1}" presName="text" presStyleLbl="node1" presStyleIdx="1" presStyleCnt="3">
        <dgm:presLayoutVars>
          <dgm:bulletEnabled val="1"/>
        </dgm:presLayoutVars>
      </dgm:prSet>
      <dgm:spPr/>
      <dgm:t>
        <a:bodyPr/>
        <a:lstStyle/>
        <a:p>
          <a:endParaRPr lang="en-US"/>
        </a:p>
      </dgm:t>
    </dgm:pt>
    <dgm:pt modelId="{241EC0CE-08C6-463B-94FA-EDF364106E96}" type="pres">
      <dgm:prSet presAssocID="{460D0CDC-A748-451F-AED7-56C4AA1388E0}" presName="spacer" presStyleCnt="0"/>
      <dgm:spPr/>
    </dgm:pt>
    <dgm:pt modelId="{E23B786E-20C5-4EBF-A7F1-36CA7EBE33D2}" type="pres">
      <dgm:prSet presAssocID="{2122C36D-CC02-4BBE-965F-9F5E936C1892}" presName="comp" presStyleCnt="0"/>
      <dgm:spPr/>
    </dgm:pt>
    <dgm:pt modelId="{8591C024-2029-4B10-B421-162C340CB638}" type="pres">
      <dgm:prSet presAssocID="{2122C36D-CC02-4BBE-965F-9F5E936C1892}" presName="box" presStyleLbl="node1" presStyleIdx="2" presStyleCnt="3"/>
      <dgm:spPr/>
      <dgm:t>
        <a:bodyPr/>
        <a:lstStyle/>
        <a:p>
          <a:endParaRPr lang="en-US"/>
        </a:p>
      </dgm:t>
    </dgm:pt>
    <dgm:pt modelId="{C435C60B-329C-4657-B5DA-C32B4DA0C2E3}" type="pres">
      <dgm:prSet presAssocID="{2122C36D-CC02-4BBE-965F-9F5E936C1892}" presName="img" presStyleLbl="fgImgPlace1" presStyleIdx="2" presStyleCnt="3"/>
      <dgm:spPr>
        <a:blipFill rotWithShape="1">
          <a:blip xmlns:r="http://schemas.openxmlformats.org/officeDocument/2006/relationships" r:embed="rId3"/>
          <a:stretch>
            <a:fillRect/>
          </a:stretch>
        </a:blipFill>
      </dgm:spPr>
    </dgm:pt>
    <dgm:pt modelId="{91DAF6EE-45F3-41CE-9A51-1FB101D65838}" type="pres">
      <dgm:prSet presAssocID="{2122C36D-CC02-4BBE-965F-9F5E936C1892}" presName="text" presStyleLbl="node1" presStyleIdx="2" presStyleCnt="3">
        <dgm:presLayoutVars>
          <dgm:bulletEnabled val="1"/>
        </dgm:presLayoutVars>
      </dgm:prSet>
      <dgm:spPr/>
      <dgm:t>
        <a:bodyPr/>
        <a:lstStyle/>
        <a:p>
          <a:endParaRPr lang="en-US"/>
        </a:p>
      </dgm:t>
    </dgm:pt>
  </dgm:ptLst>
  <dgm:cxnLst>
    <dgm:cxn modelId="{64C418B2-1E10-4E67-959A-E50BA9418EB3}" type="presOf" srcId="{8DC20AA7-0B6F-4E0B-ADB9-F72150524911}" destId="{B50EBC6C-2A85-4F7A-835F-46A832120773}" srcOrd="1" destOrd="2" presId="urn:microsoft.com/office/officeart/2005/8/layout/vList4#8"/>
    <dgm:cxn modelId="{1D507595-7B12-4E04-9BBE-C15FD805FFB1}" srcId="{90F431AF-1154-4DF2-98FE-74EF744572D1}" destId="{8DC20AA7-0B6F-4E0B-ADB9-F72150524911}" srcOrd="1" destOrd="0" parTransId="{A39CD147-751A-459E-93AA-C785029A3BA7}" sibTransId="{E63A294C-C238-43CD-AFC3-E64530C8D1DE}"/>
    <dgm:cxn modelId="{45ADFF89-DCEB-4B03-AB57-223A4191545C}" srcId="{BF835459-A27D-4D90-A74B-D66BA80C858F}" destId="{090D2EF3-B728-4014-B5A0-E1BAE12D6DE6}" srcOrd="0" destOrd="0" parTransId="{28BC981C-33A7-4AE9-BF56-164E74543463}" sibTransId="{8734AAE9-D728-4081-B4A4-5414F51C562F}"/>
    <dgm:cxn modelId="{58BF198E-E280-441A-BFF5-71FF22496758}" srcId="{47BF12EA-C8D9-43A2-BDC3-711D073A3CC7}" destId="{2122C36D-CC02-4BBE-965F-9F5E936C1892}" srcOrd="2" destOrd="0" parTransId="{0A8C964B-4659-47C6-8493-AF887269EFFC}" sibTransId="{0107B366-05DA-4B1B-B8D3-C29F95DF96A9}"/>
    <dgm:cxn modelId="{CB74C286-491C-431B-9B42-7FCD8C2ECFF3}" type="presOf" srcId="{7CC259A7-B1DC-420E-9C3A-B9FF864CF188}" destId="{367CC9FB-BD30-4561-8DE6-17DE9FE50672}" srcOrd="1" destOrd="2" presId="urn:microsoft.com/office/officeart/2005/8/layout/vList4#8"/>
    <dgm:cxn modelId="{406BC0D7-96BC-4B89-8BFD-B890B69DC822}" type="presOf" srcId="{CC2BC654-4752-40BB-A6AB-CDD872877BAD}" destId="{91DAF6EE-45F3-41CE-9A51-1FB101D65838}" srcOrd="1" destOrd="2" presId="urn:microsoft.com/office/officeart/2005/8/layout/vList4#8"/>
    <dgm:cxn modelId="{2FD8EE21-8C20-4E43-BFD7-73577ED00793}" type="presOf" srcId="{90F431AF-1154-4DF2-98FE-74EF744572D1}" destId="{02629B83-2DCE-4326-B984-B8804EB9289A}" srcOrd="0" destOrd="0" presId="urn:microsoft.com/office/officeart/2005/8/layout/vList4#8"/>
    <dgm:cxn modelId="{CEEE47C7-4334-4DC5-8223-F00D52E4E3D6}" type="presOf" srcId="{2B2589B3-1029-48E5-B749-DE6667A5830B}" destId="{91DAF6EE-45F3-41CE-9A51-1FB101D65838}" srcOrd="1" destOrd="1" presId="urn:microsoft.com/office/officeart/2005/8/layout/vList4#8"/>
    <dgm:cxn modelId="{CF2656EE-039C-4879-B24B-FF53FBFAD3BC}" srcId="{2122C36D-CC02-4BBE-965F-9F5E936C1892}" destId="{CC2BC654-4752-40BB-A6AB-CDD872877BAD}" srcOrd="1" destOrd="0" parTransId="{FC5330A4-9289-485E-99A7-F724A96C707D}" sibTransId="{9BB3345E-32B6-46A4-AE90-C45009BE44AF}"/>
    <dgm:cxn modelId="{89FE7F34-FD09-445E-9DBB-D55B0DEF694C}" type="presOf" srcId="{BF835459-A27D-4D90-A74B-D66BA80C858F}" destId="{367CC9FB-BD30-4561-8DE6-17DE9FE50672}" srcOrd="1" destOrd="0" presId="urn:microsoft.com/office/officeart/2005/8/layout/vList4#8"/>
    <dgm:cxn modelId="{EE85BABA-4074-497F-8D42-603196BCF258}" type="presOf" srcId="{B23BDC21-735F-4569-BA45-7112B617716A}" destId="{02629B83-2DCE-4326-B984-B8804EB9289A}" srcOrd="0" destOrd="1" presId="urn:microsoft.com/office/officeart/2005/8/layout/vList4#8"/>
    <dgm:cxn modelId="{6766F1CE-42A4-448A-967C-BB71BB73D0E5}" type="presOf" srcId="{47BF12EA-C8D9-43A2-BDC3-711D073A3CC7}" destId="{DAB0D161-33C6-4BC1-8477-FD81D5D4C29C}" srcOrd="0" destOrd="0" presId="urn:microsoft.com/office/officeart/2005/8/layout/vList4#8"/>
    <dgm:cxn modelId="{99D8CBA4-3C16-4BCA-904F-4BFE6D43D090}" type="presOf" srcId="{90F431AF-1154-4DF2-98FE-74EF744572D1}" destId="{B50EBC6C-2A85-4F7A-835F-46A832120773}" srcOrd="1" destOrd="0" presId="urn:microsoft.com/office/officeart/2005/8/layout/vList4#8"/>
    <dgm:cxn modelId="{D5F034C7-3857-48FC-9721-C2940B708829}" type="presOf" srcId="{2122C36D-CC02-4BBE-965F-9F5E936C1892}" destId="{8591C024-2029-4B10-B421-162C340CB638}" srcOrd="0" destOrd="0" presId="urn:microsoft.com/office/officeart/2005/8/layout/vList4#8"/>
    <dgm:cxn modelId="{4E736C24-D1D5-459E-8684-3A1E12CF3EB0}" srcId="{47BF12EA-C8D9-43A2-BDC3-711D073A3CC7}" destId="{BF835459-A27D-4D90-A74B-D66BA80C858F}" srcOrd="0" destOrd="0" parTransId="{0CF29A90-F392-4151-8AA5-5E1E6F481010}" sibTransId="{86462A64-8026-4F03-B46A-AFC8DFCDD507}"/>
    <dgm:cxn modelId="{89839FCA-050E-4E7A-ABA2-239147A73722}" type="presOf" srcId="{090D2EF3-B728-4014-B5A0-E1BAE12D6DE6}" destId="{50305107-5420-424E-ADA1-C0A888F54CCB}" srcOrd="0" destOrd="1" presId="urn:microsoft.com/office/officeart/2005/8/layout/vList4#8"/>
    <dgm:cxn modelId="{5D5332CC-7294-49B4-B103-9B5943959E8D}" type="presOf" srcId="{8DC20AA7-0B6F-4E0B-ADB9-F72150524911}" destId="{02629B83-2DCE-4326-B984-B8804EB9289A}" srcOrd="0" destOrd="2" presId="urn:microsoft.com/office/officeart/2005/8/layout/vList4#8"/>
    <dgm:cxn modelId="{95A9D849-98FD-4AB3-92F5-48AB67D87527}" type="presOf" srcId="{CC2BC654-4752-40BB-A6AB-CDD872877BAD}" destId="{8591C024-2029-4B10-B421-162C340CB638}" srcOrd="0" destOrd="2" presId="urn:microsoft.com/office/officeart/2005/8/layout/vList4#8"/>
    <dgm:cxn modelId="{3689DEF1-599F-47CA-8941-8CDBEEF832A9}" type="presOf" srcId="{090D2EF3-B728-4014-B5A0-E1BAE12D6DE6}" destId="{367CC9FB-BD30-4561-8DE6-17DE9FE50672}" srcOrd="1" destOrd="1" presId="urn:microsoft.com/office/officeart/2005/8/layout/vList4#8"/>
    <dgm:cxn modelId="{CAF5EB93-91F5-4151-9A34-C4C46F006F90}" type="presOf" srcId="{2B2589B3-1029-48E5-B749-DE6667A5830B}" destId="{8591C024-2029-4B10-B421-162C340CB638}" srcOrd="0" destOrd="1" presId="urn:microsoft.com/office/officeart/2005/8/layout/vList4#8"/>
    <dgm:cxn modelId="{33769D49-27F8-488C-A839-05D6AC2A7BB3}" srcId="{47BF12EA-C8D9-43A2-BDC3-711D073A3CC7}" destId="{90F431AF-1154-4DF2-98FE-74EF744572D1}" srcOrd="1" destOrd="0" parTransId="{F718036E-518B-45E2-BD37-C6E689C6BAB9}" sibTransId="{460D0CDC-A748-451F-AED7-56C4AA1388E0}"/>
    <dgm:cxn modelId="{B4CE76B7-8D4D-4338-82D7-71CF2227759F}" type="presOf" srcId="{2122C36D-CC02-4BBE-965F-9F5E936C1892}" destId="{91DAF6EE-45F3-41CE-9A51-1FB101D65838}" srcOrd="1" destOrd="0" presId="urn:microsoft.com/office/officeart/2005/8/layout/vList4#8"/>
    <dgm:cxn modelId="{4ECA2817-29C5-41EB-8A83-658CFF1C4BC0}" srcId="{BF835459-A27D-4D90-A74B-D66BA80C858F}" destId="{7CC259A7-B1DC-420E-9C3A-B9FF864CF188}" srcOrd="1" destOrd="0" parTransId="{F9E1017E-B50A-43AC-8DE9-BA3E1BD70101}" sibTransId="{606BAC84-AA23-493E-B25C-A7652CCEF03E}"/>
    <dgm:cxn modelId="{8C607688-4EC3-4F34-A15E-5F9F5B28B1A6}" srcId="{90F431AF-1154-4DF2-98FE-74EF744572D1}" destId="{B23BDC21-735F-4569-BA45-7112B617716A}" srcOrd="0" destOrd="0" parTransId="{1F079441-EF68-4CD5-AC7B-6911C97C2058}" sibTransId="{F5292AAC-779C-4CDE-A22E-AA2D2C15828A}"/>
    <dgm:cxn modelId="{77C6385F-2EFD-40A1-A8FC-72FC951304E1}" type="presOf" srcId="{7CC259A7-B1DC-420E-9C3A-B9FF864CF188}" destId="{50305107-5420-424E-ADA1-C0A888F54CCB}" srcOrd="0" destOrd="2" presId="urn:microsoft.com/office/officeart/2005/8/layout/vList4#8"/>
    <dgm:cxn modelId="{FA513435-1162-4B16-BED7-6D0128532A97}" srcId="{2122C36D-CC02-4BBE-965F-9F5E936C1892}" destId="{2B2589B3-1029-48E5-B749-DE6667A5830B}" srcOrd="0" destOrd="0" parTransId="{068FA9F3-A561-4C2E-87B2-43528BACA0BB}" sibTransId="{9C3F26B1-E4EA-4BF8-A7FA-4F3A4B385E5E}"/>
    <dgm:cxn modelId="{7EBD4321-8338-4D47-9CAE-39D1B53B491F}" type="presOf" srcId="{BF835459-A27D-4D90-A74B-D66BA80C858F}" destId="{50305107-5420-424E-ADA1-C0A888F54CCB}" srcOrd="0" destOrd="0" presId="urn:microsoft.com/office/officeart/2005/8/layout/vList4#8"/>
    <dgm:cxn modelId="{D10A404B-3A0D-44EE-AD78-EA01C4165AD7}" type="presOf" srcId="{B23BDC21-735F-4569-BA45-7112B617716A}" destId="{B50EBC6C-2A85-4F7A-835F-46A832120773}" srcOrd="1" destOrd="1" presId="urn:microsoft.com/office/officeart/2005/8/layout/vList4#8"/>
    <dgm:cxn modelId="{02C37E79-E71B-4F92-B307-EEA8B3E27B5C}" type="presParOf" srcId="{DAB0D161-33C6-4BC1-8477-FD81D5D4C29C}" destId="{DAB8494B-44DD-4A31-9035-666CB79FFC48}" srcOrd="0" destOrd="0" presId="urn:microsoft.com/office/officeart/2005/8/layout/vList4#8"/>
    <dgm:cxn modelId="{271170F3-66CF-419D-9F8F-15DA23806A3A}" type="presParOf" srcId="{DAB8494B-44DD-4A31-9035-666CB79FFC48}" destId="{50305107-5420-424E-ADA1-C0A888F54CCB}" srcOrd="0" destOrd="0" presId="urn:microsoft.com/office/officeart/2005/8/layout/vList4#8"/>
    <dgm:cxn modelId="{33932C5B-A5A9-454E-A5EF-5F05D765C3C0}" type="presParOf" srcId="{DAB8494B-44DD-4A31-9035-666CB79FFC48}" destId="{B825DD91-1F6F-47C6-A488-C0BE64AD7C19}" srcOrd="1" destOrd="0" presId="urn:microsoft.com/office/officeart/2005/8/layout/vList4#8"/>
    <dgm:cxn modelId="{3630C3F7-FB86-4A9D-9266-B693B44F105E}" type="presParOf" srcId="{DAB8494B-44DD-4A31-9035-666CB79FFC48}" destId="{367CC9FB-BD30-4561-8DE6-17DE9FE50672}" srcOrd="2" destOrd="0" presId="urn:microsoft.com/office/officeart/2005/8/layout/vList4#8"/>
    <dgm:cxn modelId="{0376A8A6-61E5-4EDC-9896-978FE02E619D}" type="presParOf" srcId="{DAB0D161-33C6-4BC1-8477-FD81D5D4C29C}" destId="{6DAF0FC1-1647-42DA-9524-B715FC4CB961}" srcOrd="1" destOrd="0" presId="urn:microsoft.com/office/officeart/2005/8/layout/vList4#8"/>
    <dgm:cxn modelId="{BCFAFA1C-12A8-41D9-BF38-2AF4C0A3F214}" type="presParOf" srcId="{DAB0D161-33C6-4BC1-8477-FD81D5D4C29C}" destId="{4F4AE2B4-ABE7-4404-A19A-DA4ACC989DBB}" srcOrd="2" destOrd="0" presId="urn:microsoft.com/office/officeart/2005/8/layout/vList4#8"/>
    <dgm:cxn modelId="{94BE888E-89C6-49E5-A9CD-6DB1BED9F303}" type="presParOf" srcId="{4F4AE2B4-ABE7-4404-A19A-DA4ACC989DBB}" destId="{02629B83-2DCE-4326-B984-B8804EB9289A}" srcOrd="0" destOrd="0" presId="urn:microsoft.com/office/officeart/2005/8/layout/vList4#8"/>
    <dgm:cxn modelId="{5E7DFD68-EFCD-4AB4-9F22-15860F60A585}" type="presParOf" srcId="{4F4AE2B4-ABE7-4404-A19A-DA4ACC989DBB}" destId="{818D6B8C-076F-4880-9555-E195E2CB027C}" srcOrd="1" destOrd="0" presId="urn:microsoft.com/office/officeart/2005/8/layout/vList4#8"/>
    <dgm:cxn modelId="{0EF91B0C-D58A-49B1-9426-B8F723FC7F35}" type="presParOf" srcId="{4F4AE2B4-ABE7-4404-A19A-DA4ACC989DBB}" destId="{B50EBC6C-2A85-4F7A-835F-46A832120773}" srcOrd="2" destOrd="0" presId="urn:microsoft.com/office/officeart/2005/8/layout/vList4#8"/>
    <dgm:cxn modelId="{4D9374F4-6F15-4926-B366-B5E302168CAF}" type="presParOf" srcId="{DAB0D161-33C6-4BC1-8477-FD81D5D4C29C}" destId="{241EC0CE-08C6-463B-94FA-EDF364106E96}" srcOrd="3" destOrd="0" presId="urn:microsoft.com/office/officeart/2005/8/layout/vList4#8"/>
    <dgm:cxn modelId="{FA3F0D24-B2A2-4450-A861-85FF6131CCD0}" type="presParOf" srcId="{DAB0D161-33C6-4BC1-8477-FD81D5D4C29C}" destId="{E23B786E-20C5-4EBF-A7F1-36CA7EBE33D2}" srcOrd="4" destOrd="0" presId="urn:microsoft.com/office/officeart/2005/8/layout/vList4#8"/>
    <dgm:cxn modelId="{7FC13943-1B83-4338-AAA6-CE719001E7F9}" type="presParOf" srcId="{E23B786E-20C5-4EBF-A7F1-36CA7EBE33D2}" destId="{8591C024-2029-4B10-B421-162C340CB638}" srcOrd="0" destOrd="0" presId="urn:microsoft.com/office/officeart/2005/8/layout/vList4#8"/>
    <dgm:cxn modelId="{C1495509-8FD5-42A8-A075-FA1B97F3404D}" type="presParOf" srcId="{E23B786E-20C5-4EBF-A7F1-36CA7EBE33D2}" destId="{C435C60B-329C-4657-B5DA-C32B4DA0C2E3}" srcOrd="1" destOrd="0" presId="urn:microsoft.com/office/officeart/2005/8/layout/vList4#8"/>
    <dgm:cxn modelId="{9CB11000-E503-4B10-996C-248146B1B514}" type="presParOf" srcId="{E23B786E-20C5-4EBF-A7F1-36CA7EBE33D2}" destId="{91DAF6EE-45F3-41CE-9A51-1FB101D65838}" srcOrd="2" destOrd="0" presId="urn:microsoft.com/office/officeart/2005/8/layout/vList4#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C400BC1-B9E0-46A0-B375-721FB9988640}" type="doc">
      <dgm:prSet loTypeId="urn:microsoft.com/office/officeart/2008/layout/CaptionedPictures" loCatId="picture" qsTypeId="urn:microsoft.com/office/officeart/2005/8/quickstyle/3d2" qsCatId="3D" csTypeId="urn:microsoft.com/office/officeart/2005/8/colors/colorful3" csCatId="colorful" phldr="1"/>
      <dgm:spPr/>
      <dgm:t>
        <a:bodyPr/>
        <a:lstStyle/>
        <a:p>
          <a:endParaRPr lang="en-US"/>
        </a:p>
      </dgm:t>
    </dgm:pt>
    <dgm:pt modelId="{F8DED7D8-F4A4-45E3-8F48-CD3DF85AAA79}">
      <dgm:prSet phldrT="[Text]" custT="1"/>
      <dgm:spPr/>
      <dgm:t>
        <a:bodyPr/>
        <a:lstStyle/>
        <a:p>
          <a:r>
            <a:rPr lang="en-US" sz="2000" dirty="0" smtClean="0">
              <a:latin typeface="Franklin Gothic Medium Cond" panose="020B0606030402020204" pitchFamily="34" charset="0"/>
            </a:rPr>
            <a:t>Env. Vs Economy</a:t>
          </a:r>
          <a:endParaRPr lang="en-US" sz="2000" dirty="0">
            <a:latin typeface="Franklin Gothic Medium Cond" panose="020B0606030402020204" pitchFamily="34" charset="0"/>
          </a:endParaRPr>
        </a:p>
      </dgm:t>
    </dgm:pt>
    <dgm:pt modelId="{FCB27BBE-7483-4232-A98A-B460A5BFB3DD}" type="parTrans" cxnId="{EDFFFBEF-A21C-4A02-849A-296383226320}">
      <dgm:prSet/>
      <dgm:spPr/>
      <dgm:t>
        <a:bodyPr/>
        <a:lstStyle/>
        <a:p>
          <a:endParaRPr lang="en-US"/>
        </a:p>
      </dgm:t>
    </dgm:pt>
    <dgm:pt modelId="{AAB3EA50-43DA-4428-8D87-83264F3A58F6}" type="sibTrans" cxnId="{EDFFFBEF-A21C-4A02-849A-296383226320}">
      <dgm:prSet/>
      <dgm:spPr/>
      <dgm:t>
        <a:bodyPr/>
        <a:lstStyle/>
        <a:p>
          <a:endParaRPr lang="en-US"/>
        </a:p>
      </dgm:t>
    </dgm:pt>
    <dgm:pt modelId="{52C8B201-0E04-49F5-B6AF-E0F0EC62F3D0}">
      <dgm:prSet phldrT="[Text]" custT="1"/>
      <dgm:spPr/>
      <dgm:t>
        <a:bodyPr/>
        <a:lstStyle/>
        <a:p>
          <a:r>
            <a:rPr lang="en-US" sz="2000" dirty="0" smtClean="0">
              <a:latin typeface="Franklin Gothic Medium Cond" panose="020B0606030402020204" pitchFamily="34" charset="0"/>
            </a:rPr>
            <a:t>1</a:t>
          </a:r>
          <a:r>
            <a:rPr lang="en-US" sz="2000" baseline="30000" dirty="0" smtClean="0">
              <a:latin typeface="Franklin Gothic Medium Cond" panose="020B0606030402020204" pitchFamily="34" charset="0"/>
            </a:rPr>
            <a:t>st</a:t>
          </a:r>
          <a:r>
            <a:rPr lang="en-US" sz="2000" dirty="0" smtClean="0">
              <a:latin typeface="Franklin Gothic Medium Cond" panose="020B0606030402020204" pitchFamily="34" charset="0"/>
            </a:rPr>
            <a:t> world vs 3</a:t>
          </a:r>
          <a:r>
            <a:rPr lang="en-US" sz="2000" baseline="30000" dirty="0" smtClean="0">
              <a:latin typeface="Franklin Gothic Medium Cond" panose="020B0606030402020204" pitchFamily="34" charset="0"/>
            </a:rPr>
            <a:t>rd</a:t>
          </a:r>
          <a:r>
            <a:rPr lang="en-US" sz="2000" dirty="0" smtClean="0">
              <a:latin typeface="Franklin Gothic Medium Cond" panose="020B0606030402020204" pitchFamily="34" charset="0"/>
            </a:rPr>
            <a:t> World</a:t>
          </a:r>
          <a:endParaRPr lang="en-US" sz="2000" dirty="0">
            <a:latin typeface="Franklin Gothic Medium Cond" panose="020B0606030402020204" pitchFamily="34" charset="0"/>
          </a:endParaRPr>
        </a:p>
      </dgm:t>
    </dgm:pt>
    <dgm:pt modelId="{AFB2C049-803F-4095-B94B-FFAF4F0360B9}" type="parTrans" cxnId="{28D35E0C-C223-4D84-BBB2-99B9DE35B07E}">
      <dgm:prSet/>
      <dgm:spPr/>
      <dgm:t>
        <a:bodyPr/>
        <a:lstStyle/>
        <a:p>
          <a:endParaRPr lang="en-US"/>
        </a:p>
      </dgm:t>
    </dgm:pt>
    <dgm:pt modelId="{7B7E2770-329E-49BF-A82E-37CADD7D5B59}" type="sibTrans" cxnId="{28D35E0C-C223-4D84-BBB2-99B9DE35B07E}">
      <dgm:prSet/>
      <dgm:spPr/>
      <dgm:t>
        <a:bodyPr/>
        <a:lstStyle/>
        <a:p>
          <a:endParaRPr lang="en-US"/>
        </a:p>
      </dgm:t>
    </dgm:pt>
    <dgm:pt modelId="{E44B9547-09DD-441A-B4BE-95CC4EA8112C}">
      <dgm:prSet phldrT="[Text]" custT="1"/>
      <dgm:spPr/>
      <dgm:t>
        <a:bodyPr/>
        <a:lstStyle/>
        <a:p>
          <a:r>
            <a:rPr lang="en-US" sz="2000" dirty="0" smtClean="0">
              <a:latin typeface="Franklin Gothic Medium Cond" panose="020B0606030402020204" pitchFamily="34" charset="0"/>
            </a:rPr>
            <a:t>Climate Finance</a:t>
          </a:r>
          <a:endParaRPr lang="en-US" sz="2000" dirty="0">
            <a:latin typeface="Franklin Gothic Medium Cond" panose="020B0606030402020204" pitchFamily="34" charset="0"/>
          </a:endParaRPr>
        </a:p>
      </dgm:t>
    </dgm:pt>
    <dgm:pt modelId="{7B3231FC-0B97-42FE-A9FC-7E4F1127F2EE}" type="parTrans" cxnId="{4954B136-F9E4-4F96-99AB-3FE5B84E0B60}">
      <dgm:prSet/>
      <dgm:spPr/>
      <dgm:t>
        <a:bodyPr/>
        <a:lstStyle/>
        <a:p>
          <a:endParaRPr lang="en-US"/>
        </a:p>
      </dgm:t>
    </dgm:pt>
    <dgm:pt modelId="{91EE8D9A-F32A-4427-9274-5DEC49390184}" type="sibTrans" cxnId="{4954B136-F9E4-4F96-99AB-3FE5B84E0B60}">
      <dgm:prSet/>
      <dgm:spPr/>
      <dgm:t>
        <a:bodyPr/>
        <a:lstStyle/>
        <a:p>
          <a:endParaRPr lang="en-US"/>
        </a:p>
      </dgm:t>
    </dgm:pt>
    <dgm:pt modelId="{F0E820BB-920E-4CFA-A7A3-1BBF6FE0BC12}">
      <dgm:prSet phldrT="[Text]" custT="1"/>
      <dgm:spPr/>
      <dgm:t>
        <a:bodyPr/>
        <a:lstStyle/>
        <a:p>
          <a:r>
            <a:rPr lang="en-US" sz="2000" dirty="0" smtClean="0">
              <a:latin typeface="Franklin Gothic Medium Cond" panose="020B0606030402020204" pitchFamily="34" charset="0"/>
            </a:rPr>
            <a:t>Environment clearance</a:t>
          </a:r>
          <a:endParaRPr lang="en-US" sz="2000" dirty="0">
            <a:latin typeface="Franklin Gothic Medium Cond" panose="020B0606030402020204" pitchFamily="34" charset="0"/>
          </a:endParaRPr>
        </a:p>
      </dgm:t>
    </dgm:pt>
    <dgm:pt modelId="{434B1FA3-C31F-455A-8E18-077D0EE1D5D9}" type="parTrans" cxnId="{6463F102-3A32-42DB-A22D-76D46210559A}">
      <dgm:prSet/>
      <dgm:spPr/>
      <dgm:t>
        <a:bodyPr/>
        <a:lstStyle/>
        <a:p>
          <a:endParaRPr lang="en-US"/>
        </a:p>
      </dgm:t>
    </dgm:pt>
    <dgm:pt modelId="{97F96A91-A06D-467C-808B-AD099B8BE435}" type="sibTrans" cxnId="{6463F102-3A32-42DB-A22D-76D46210559A}">
      <dgm:prSet/>
      <dgm:spPr/>
      <dgm:t>
        <a:bodyPr/>
        <a:lstStyle/>
        <a:p>
          <a:endParaRPr lang="en-US"/>
        </a:p>
      </dgm:t>
    </dgm:pt>
    <dgm:pt modelId="{DBF8445F-C566-46D2-A483-0A82CFB0AE03}" type="pres">
      <dgm:prSet presAssocID="{2C400BC1-B9E0-46A0-B375-721FB9988640}" presName="Name0" presStyleCnt="0">
        <dgm:presLayoutVars>
          <dgm:chMax/>
          <dgm:chPref/>
          <dgm:dir/>
        </dgm:presLayoutVars>
      </dgm:prSet>
      <dgm:spPr/>
      <dgm:t>
        <a:bodyPr/>
        <a:lstStyle/>
        <a:p>
          <a:endParaRPr lang="en-US"/>
        </a:p>
      </dgm:t>
    </dgm:pt>
    <dgm:pt modelId="{47589B89-136B-4348-A5B8-CFCFB0BB8F55}" type="pres">
      <dgm:prSet presAssocID="{F8DED7D8-F4A4-45E3-8F48-CD3DF85AAA79}" presName="composite" presStyleCnt="0">
        <dgm:presLayoutVars>
          <dgm:chMax val="1"/>
          <dgm:chPref val="1"/>
        </dgm:presLayoutVars>
      </dgm:prSet>
      <dgm:spPr/>
    </dgm:pt>
    <dgm:pt modelId="{42B33D70-FD3E-4F59-B2BD-ECD7D58E9586}" type="pres">
      <dgm:prSet presAssocID="{F8DED7D8-F4A4-45E3-8F48-CD3DF85AAA79}" presName="Accent" presStyleLbl="trAlignAcc1" presStyleIdx="0" presStyleCnt="2">
        <dgm:presLayoutVars>
          <dgm:chMax val="0"/>
          <dgm:chPref val="0"/>
        </dgm:presLayoutVars>
      </dgm:prSet>
      <dgm:spPr/>
    </dgm:pt>
    <dgm:pt modelId="{AA9CC551-7CE2-47B4-B9A4-A6E8D1184E17}" type="pres">
      <dgm:prSet presAssocID="{F8DED7D8-F4A4-45E3-8F48-CD3DF85AAA79}" presName="Image" presStyleLbl="alignImgPlace1" presStyleIdx="0" presStyleCnt="2" custScaleY="78378">
        <dgm:presLayoutVars>
          <dgm:chMax val="0"/>
          <dgm:chPref val="0"/>
        </dgm:presLayoutVars>
      </dgm:prSet>
      <dgm:spPr>
        <a:blipFill rotWithShape="1">
          <a:blip xmlns:r="http://schemas.openxmlformats.org/officeDocument/2006/relationships" r:embed="rId1"/>
          <a:stretch>
            <a:fillRect/>
          </a:stretch>
        </a:blipFill>
      </dgm:spPr>
    </dgm:pt>
    <dgm:pt modelId="{78A7125F-0D23-48EF-A68E-B9903F119EF0}" type="pres">
      <dgm:prSet presAssocID="{F8DED7D8-F4A4-45E3-8F48-CD3DF85AAA79}" presName="ChildComposite" presStyleCnt="0"/>
      <dgm:spPr/>
    </dgm:pt>
    <dgm:pt modelId="{9677627A-4259-46E9-9C74-3A9246117885}" type="pres">
      <dgm:prSet presAssocID="{F8DED7D8-F4A4-45E3-8F48-CD3DF85AAA79}" presName="Child" presStyleLbl="node1" presStyleIdx="0" presStyleCnt="2">
        <dgm:presLayoutVars>
          <dgm:chMax val="0"/>
          <dgm:chPref val="0"/>
          <dgm:bulletEnabled val="1"/>
        </dgm:presLayoutVars>
      </dgm:prSet>
      <dgm:spPr/>
      <dgm:t>
        <a:bodyPr/>
        <a:lstStyle/>
        <a:p>
          <a:endParaRPr lang="en-US"/>
        </a:p>
      </dgm:t>
    </dgm:pt>
    <dgm:pt modelId="{6165287E-7949-46D7-AA07-A4FD983013BA}" type="pres">
      <dgm:prSet presAssocID="{F8DED7D8-F4A4-45E3-8F48-CD3DF85AAA79}" presName="Parent" presStyleLbl="revTx" presStyleIdx="0" presStyleCnt="2">
        <dgm:presLayoutVars>
          <dgm:chMax val="1"/>
          <dgm:chPref val="0"/>
          <dgm:bulletEnabled val="1"/>
        </dgm:presLayoutVars>
      </dgm:prSet>
      <dgm:spPr/>
      <dgm:t>
        <a:bodyPr/>
        <a:lstStyle/>
        <a:p>
          <a:endParaRPr lang="en-US"/>
        </a:p>
      </dgm:t>
    </dgm:pt>
    <dgm:pt modelId="{540C939D-201C-4101-8EDB-1705CFA514D9}" type="pres">
      <dgm:prSet presAssocID="{AAB3EA50-43DA-4428-8D87-83264F3A58F6}" presName="sibTrans" presStyleCnt="0"/>
      <dgm:spPr/>
    </dgm:pt>
    <dgm:pt modelId="{C0AD2F5F-F61F-4F11-80CD-58D3D56A4217}" type="pres">
      <dgm:prSet presAssocID="{52C8B201-0E04-49F5-B6AF-E0F0EC62F3D0}" presName="composite" presStyleCnt="0">
        <dgm:presLayoutVars>
          <dgm:chMax val="1"/>
          <dgm:chPref val="1"/>
        </dgm:presLayoutVars>
      </dgm:prSet>
      <dgm:spPr/>
    </dgm:pt>
    <dgm:pt modelId="{29FF4245-945A-45C8-B853-B234179D1996}" type="pres">
      <dgm:prSet presAssocID="{52C8B201-0E04-49F5-B6AF-E0F0EC62F3D0}" presName="Accent" presStyleLbl="trAlignAcc1" presStyleIdx="1" presStyleCnt="2">
        <dgm:presLayoutVars>
          <dgm:chMax val="0"/>
          <dgm:chPref val="0"/>
        </dgm:presLayoutVars>
      </dgm:prSet>
      <dgm:spPr/>
    </dgm:pt>
    <dgm:pt modelId="{FDC6D81A-232B-4D8F-BBD5-72F3B4071EF0}" type="pres">
      <dgm:prSet presAssocID="{52C8B201-0E04-49F5-B6AF-E0F0EC62F3D0}" presName="Image" presStyleLbl="alignImgPlace1" presStyleIdx="1" presStyleCnt="2" custScaleY="80160">
        <dgm:presLayoutVars>
          <dgm:chMax val="0"/>
          <dgm:chPref val="0"/>
        </dgm:presLayoutVars>
      </dgm:prSet>
      <dgm:spPr>
        <a:blipFill rotWithShape="1">
          <a:blip xmlns:r="http://schemas.openxmlformats.org/officeDocument/2006/relationships" r:embed="rId2"/>
          <a:stretch>
            <a:fillRect/>
          </a:stretch>
        </a:blipFill>
      </dgm:spPr>
    </dgm:pt>
    <dgm:pt modelId="{24DABD1D-2D63-42ED-B613-71253A7351E5}" type="pres">
      <dgm:prSet presAssocID="{52C8B201-0E04-49F5-B6AF-E0F0EC62F3D0}" presName="ChildComposite" presStyleCnt="0"/>
      <dgm:spPr/>
    </dgm:pt>
    <dgm:pt modelId="{87D4F7B7-2DB8-478E-BB59-870FF54951F9}" type="pres">
      <dgm:prSet presAssocID="{52C8B201-0E04-49F5-B6AF-E0F0EC62F3D0}" presName="Child" presStyleLbl="node1" presStyleIdx="1" presStyleCnt="2">
        <dgm:presLayoutVars>
          <dgm:chMax val="0"/>
          <dgm:chPref val="0"/>
          <dgm:bulletEnabled val="1"/>
        </dgm:presLayoutVars>
      </dgm:prSet>
      <dgm:spPr/>
      <dgm:t>
        <a:bodyPr/>
        <a:lstStyle/>
        <a:p>
          <a:endParaRPr lang="en-US"/>
        </a:p>
      </dgm:t>
    </dgm:pt>
    <dgm:pt modelId="{167142D6-0CC9-49BF-9751-F5FDBA35B773}" type="pres">
      <dgm:prSet presAssocID="{52C8B201-0E04-49F5-B6AF-E0F0EC62F3D0}" presName="Parent" presStyleLbl="revTx" presStyleIdx="1" presStyleCnt="2">
        <dgm:presLayoutVars>
          <dgm:chMax val="1"/>
          <dgm:chPref val="0"/>
          <dgm:bulletEnabled val="1"/>
        </dgm:presLayoutVars>
      </dgm:prSet>
      <dgm:spPr/>
      <dgm:t>
        <a:bodyPr/>
        <a:lstStyle/>
        <a:p>
          <a:endParaRPr lang="en-US"/>
        </a:p>
      </dgm:t>
    </dgm:pt>
  </dgm:ptLst>
  <dgm:cxnLst>
    <dgm:cxn modelId="{67AF4EC5-F981-4166-8E43-F2787AB24662}" type="presOf" srcId="{F8DED7D8-F4A4-45E3-8F48-CD3DF85AAA79}" destId="{6165287E-7949-46D7-AA07-A4FD983013BA}" srcOrd="0" destOrd="0" presId="urn:microsoft.com/office/officeart/2008/layout/CaptionedPictures"/>
    <dgm:cxn modelId="{28D35E0C-C223-4D84-BBB2-99B9DE35B07E}" srcId="{2C400BC1-B9E0-46A0-B375-721FB9988640}" destId="{52C8B201-0E04-49F5-B6AF-E0F0EC62F3D0}" srcOrd="1" destOrd="0" parTransId="{AFB2C049-803F-4095-B94B-FFAF4F0360B9}" sibTransId="{7B7E2770-329E-49BF-A82E-37CADD7D5B59}"/>
    <dgm:cxn modelId="{1FD07326-CA20-4007-B7A7-3DCB41043C1A}" type="presOf" srcId="{52C8B201-0E04-49F5-B6AF-E0F0EC62F3D0}" destId="{167142D6-0CC9-49BF-9751-F5FDBA35B773}" srcOrd="0" destOrd="0" presId="urn:microsoft.com/office/officeart/2008/layout/CaptionedPictures"/>
    <dgm:cxn modelId="{4954B136-F9E4-4F96-99AB-3FE5B84E0B60}" srcId="{52C8B201-0E04-49F5-B6AF-E0F0EC62F3D0}" destId="{E44B9547-09DD-441A-B4BE-95CC4EA8112C}" srcOrd="0" destOrd="0" parTransId="{7B3231FC-0B97-42FE-A9FC-7E4F1127F2EE}" sibTransId="{91EE8D9A-F32A-4427-9274-5DEC49390184}"/>
    <dgm:cxn modelId="{6463F102-3A32-42DB-A22D-76D46210559A}" srcId="{F8DED7D8-F4A4-45E3-8F48-CD3DF85AAA79}" destId="{F0E820BB-920E-4CFA-A7A3-1BBF6FE0BC12}" srcOrd="0" destOrd="0" parTransId="{434B1FA3-C31F-455A-8E18-077D0EE1D5D9}" sibTransId="{97F96A91-A06D-467C-808B-AD099B8BE435}"/>
    <dgm:cxn modelId="{EDFFFBEF-A21C-4A02-849A-296383226320}" srcId="{2C400BC1-B9E0-46A0-B375-721FB9988640}" destId="{F8DED7D8-F4A4-45E3-8F48-CD3DF85AAA79}" srcOrd="0" destOrd="0" parTransId="{FCB27BBE-7483-4232-A98A-B460A5BFB3DD}" sibTransId="{AAB3EA50-43DA-4428-8D87-83264F3A58F6}"/>
    <dgm:cxn modelId="{709273DC-5E18-49FE-A311-1A466B178892}" type="presOf" srcId="{E44B9547-09DD-441A-B4BE-95CC4EA8112C}" destId="{87D4F7B7-2DB8-478E-BB59-870FF54951F9}" srcOrd="0" destOrd="0" presId="urn:microsoft.com/office/officeart/2008/layout/CaptionedPictures"/>
    <dgm:cxn modelId="{B1E57AFB-8EDD-4382-BF70-2E698BE3010A}" type="presOf" srcId="{2C400BC1-B9E0-46A0-B375-721FB9988640}" destId="{DBF8445F-C566-46D2-A483-0A82CFB0AE03}" srcOrd="0" destOrd="0" presId="urn:microsoft.com/office/officeart/2008/layout/CaptionedPictures"/>
    <dgm:cxn modelId="{99020BBF-BB40-42BD-B798-A2E533FE7957}" type="presOf" srcId="{F0E820BB-920E-4CFA-A7A3-1BBF6FE0BC12}" destId="{9677627A-4259-46E9-9C74-3A9246117885}" srcOrd="0" destOrd="0" presId="urn:microsoft.com/office/officeart/2008/layout/CaptionedPictures"/>
    <dgm:cxn modelId="{F5906CF1-84CD-4EFA-8EBE-E51DBE2D6596}" type="presParOf" srcId="{DBF8445F-C566-46D2-A483-0A82CFB0AE03}" destId="{47589B89-136B-4348-A5B8-CFCFB0BB8F55}" srcOrd="0" destOrd="0" presId="urn:microsoft.com/office/officeart/2008/layout/CaptionedPictures"/>
    <dgm:cxn modelId="{A20FF18B-F5CD-46DD-B0DF-151E5CAC9C90}" type="presParOf" srcId="{47589B89-136B-4348-A5B8-CFCFB0BB8F55}" destId="{42B33D70-FD3E-4F59-B2BD-ECD7D58E9586}" srcOrd="0" destOrd="0" presId="urn:microsoft.com/office/officeart/2008/layout/CaptionedPictures"/>
    <dgm:cxn modelId="{8CB65FDD-2E4B-418D-B713-75313B0CBB12}" type="presParOf" srcId="{47589B89-136B-4348-A5B8-CFCFB0BB8F55}" destId="{AA9CC551-7CE2-47B4-B9A4-A6E8D1184E17}" srcOrd="1" destOrd="0" presId="urn:microsoft.com/office/officeart/2008/layout/CaptionedPictures"/>
    <dgm:cxn modelId="{55D7E0A5-DB5D-49B6-A8A3-566A29A75B2B}" type="presParOf" srcId="{47589B89-136B-4348-A5B8-CFCFB0BB8F55}" destId="{78A7125F-0D23-48EF-A68E-B9903F119EF0}" srcOrd="2" destOrd="0" presId="urn:microsoft.com/office/officeart/2008/layout/CaptionedPictures"/>
    <dgm:cxn modelId="{9B1472DF-974C-41D7-BA72-2D495C9C7FBE}" type="presParOf" srcId="{78A7125F-0D23-48EF-A68E-B9903F119EF0}" destId="{9677627A-4259-46E9-9C74-3A9246117885}" srcOrd="0" destOrd="0" presId="urn:microsoft.com/office/officeart/2008/layout/CaptionedPictures"/>
    <dgm:cxn modelId="{296F78DF-5BB3-45C5-B127-0A1F9C1739AA}" type="presParOf" srcId="{78A7125F-0D23-48EF-A68E-B9903F119EF0}" destId="{6165287E-7949-46D7-AA07-A4FD983013BA}" srcOrd="1" destOrd="0" presId="urn:microsoft.com/office/officeart/2008/layout/CaptionedPictures"/>
    <dgm:cxn modelId="{AA265EED-2F31-4C5A-8061-8B474F95463A}" type="presParOf" srcId="{DBF8445F-C566-46D2-A483-0A82CFB0AE03}" destId="{540C939D-201C-4101-8EDB-1705CFA514D9}" srcOrd="1" destOrd="0" presId="urn:microsoft.com/office/officeart/2008/layout/CaptionedPictures"/>
    <dgm:cxn modelId="{011E2931-5867-4489-BA9A-6F6CFB124396}" type="presParOf" srcId="{DBF8445F-C566-46D2-A483-0A82CFB0AE03}" destId="{C0AD2F5F-F61F-4F11-80CD-58D3D56A4217}" srcOrd="2" destOrd="0" presId="urn:microsoft.com/office/officeart/2008/layout/CaptionedPictures"/>
    <dgm:cxn modelId="{B0D23609-E242-4CE0-9A8D-397E2B728444}" type="presParOf" srcId="{C0AD2F5F-F61F-4F11-80CD-58D3D56A4217}" destId="{29FF4245-945A-45C8-B853-B234179D1996}" srcOrd="0" destOrd="0" presId="urn:microsoft.com/office/officeart/2008/layout/CaptionedPictures"/>
    <dgm:cxn modelId="{556C9CC1-FA6D-46A2-A996-FE4187A33097}" type="presParOf" srcId="{C0AD2F5F-F61F-4F11-80CD-58D3D56A4217}" destId="{FDC6D81A-232B-4D8F-BBD5-72F3B4071EF0}" srcOrd="1" destOrd="0" presId="urn:microsoft.com/office/officeart/2008/layout/CaptionedPictures"/>
    <dgm:cxn modelId="{F83554DF-EDDD-4FCC-BA9B-A42F9B4C67F7}" type="presParOf" srcId="{C0AD2F5F-F61F-4F11-80CD-58D3D56A4217}" destId="{24DABD1D-2D63-42ED-B613-71253A7351E5}" srcOrd="2" destOrd="0" presId="urn:microsoft.com/office/officeart/2008/layout/CaptionedPictures"/>
    <dgm:cxn modelId="{EF8F780E-41DF-443C-A0F1-4017D9BFAF1A}" type="presParOf" srcId="{24DABD1D-2D63-42ED-B613-71253A7351E5}" destId="{87D4F7B7-2DB8-478E-BB59-870FF54951F9}" srcOrd="0" destOrd="0" presId="urn:microsoft.com/office/officeart/2008/layout/CaptionedPictures"/>
    <dgm:cxn modelId="{8D7A7D44-BE6B-479B-B28E-5204942BFBE4}" type="presParOf" srcId="{24DABD1D-2D63-42ED-B613-71253A7351E5}" destId="{167142D6-0CC9-49BF-9751-F5FDBA35B773}" srcOrd="1" destOrd="0" presId="urn:microsoft.com/office/officeart/2008/layout/CaptionedPicture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D4E0DA-6FAF-45C8-9CB8-7AFADF17844F}"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BB1445DD-D0E5-46B6-9D60-56BA3CFBD37F}">
      <dgm:prSet/>
      <dgm:spPr/>
      <dgm:t>
        <a:bodyPr/>
        <a:lstStyle/>
        <a:p>
          <a:r>
            <a:rPr lang="en-US" dirty="0" smtClean="0">
              <a:latin typeface="Franklin Gothic Medium Cond" panose="020B0606030402020204" pitchFamily="34" charset="0"/>
            </a:rPr>
            <a:t>Wildlife</a:t>
          </a:r>
          <a:endParaRPr lang="en-US" dirty="0">
            <a:latin typeface="Franklin Gothic Medium Cond" panose="020B0606030402020204" pitchFamily="34" charset="0"/>
          </a:endParaRPr>
        </a:p>
      </dgm:t>
    </dgm:pt>
    <dgm:pt modelId="{C99CCDC7-93CB-4DF1-A005-1A42D18733DF}" type="parTrans" cxnId="{44CA1612-7A51-483B-A78B-53742638B818}">
      <dgm:prSet/>
      <dgm:spPr/>
      <dgm:t>
        <a:bodyPr/>
        <a:lstStyle/>
        <a:p>
          <a:endParaRPr lang="en-US"/>
        </a:p>
      </dgm:t>
    </dgm:pt>
    <dgm:pt modelId="{0F6A7F33-5C63-4EA2-BC89-6C27027CFBE5}" type="sibTrans" cxnId="{44CA1612-7A51-483B-A78B-53742638B818}">
      <dgm:prSet/>
      <dgm:spPr/>
      <dgm:t>
        <a:bodyPr/>
        <a:lstStyle/>
        <a:p>
          <a:endParaRPr lang="en-US"/>
        </a:p>
      </dgm:t>
    </dgm:pt>
    <dgm:pt modelId="{D53D9C5D-9CBE-4889-932B-36A917CDD839}">
      <dgm:prSet/>
      <dgm:spPr/>
      <dgm:t>
        <a:bodyPr/>
        <a:lstStyle/>
        <a:p>
          <a:r>
            <a:rPr lang="en-US" dirty="0" smtClean="0">
              <a:latin typeface="Franklin Gothic Medium Cond" panose="020B0606030402020204" pitchFamily="34" charset="0"/>
            </a:rPr>
            <a:t>Conservation Sites</a:t>
          </a:r>
          <a:endParaRPr lang="en-US" dirty="0">
            <a:latin typeface="Franklin Gothic Medium Cond" panose="020B0606030402020204" pitchFamily="34" charset="0"/>
          </a:endParaRPr>
        </a:p>
      </dgm:t>
    </dgm:pt>
    <dgm:pt modelId="{585FF2BE-9F22-422C-A19C-BCE9AC15BA2B}" type="parTrans" cxnId="{6DD2594E-D43F-4A47-BDAB-C53A8214E6DE}">
      <dgm:prSet/>
      <dgm:spPr/>
      <dgm:t>
        <a:bodyPr/>
        <a:lstStyle/>
        <a:p>
          <a:endParaRPr lang="en-US"/>
        </a:p>
      </dgm:t>
    </dgm:pt>
    <dgm:pt modelId="{BD21922C-2153-441A-AFEF-7F899A38B814}" type="sibTrans" cxnId="{6DD2594E-D43F-4A47-BDAB-C53A8214E6DE}">
      <dgm:prSet/>
      <dgm:spPr/>
      <dgm:t>
        <a:bodyPr/>
        <a:lstStyle/>
        <a:p>
          <a:endParaRPr lang="en-US"/>
        </a:p>
      </dgm:t>
    </dgm:pt>
    <dgm:pt modelId="{CE5ADEB0-B3DB-460F-8F71-11BF26E800AE}">
      <dgm:prSet/>
      <dgm:spPr/>
      <dgm:t>
        <a:bodyPr/>
        <a:lstStyle/>
        <a:p>
          <a:r>
            <a:rPr lang="en-US" dirty="0" smtClean="0">
              <a:latin typeface="Franklin Gothic Medium Cond" panose="020B0606030402020204" pitchFamily="34" charset="0"/>
            </a:rPr>
            <a:t>Tiger &amp; Elephant Reserves</a:t>
          </a:r>
          <a:endParaRPr lang="en-US" dirty="0">
            <a:latin typeface="Franklin Gothic Medium Cond" panose="020B0606030402020204" pitchFamily="34" charset="0"/>
          </a:endParaRPr>
        </a:p>
      </dgm:t>
    </dgm:pt>
    <dgm:pt modelId="{008C80E3-7FD4-4567-A624-F89FE33E1E7B}" type="parTrans" cxnId="{1833CBC1-CB26-4F72-B879-72497880685D}">
      <dgm:prSet/>
      <dgm:spPr/>
      <dgm:t>
        <a:bodyPr/>
        <a:lstStyle/>
        <a:p>
          <a:endParaRPr lang="en-US"/>
        </a:p>
      </dgm:t>
    </dgm:pt>
    <dgm:pt modelId="{9EA15F60-860C-4871-B872-058794B51F65}" type="sibTrans" cxnId="{1833CBC1-CB26-4F72-B879-72497880685D}">
      <dgm:prSet/>
      <dgm:spPr/>
      <dgm:t>
        <a:bodyPr/>
        <a:lstStyle/>
        <a:p>
          <a:endParaRPr lang="en-US"/>
        </a:p>
      </dgm:t>
    </dgm:pt>
    <dgm:pt modelId="{D8B3CE7F-4C84-4DB0-A9FE-19B076CF4FD7}">
      <dgm:prSet/>
      <dgm:spPr/>
      <dgm:t>
        <a:bodyPr/>
        <a:lstStyle/>
        <a:p>
          <a:r>
            <a:rPr lang="en-US" dirty="0" smtClean="0">
              <a:latin typeface="Franklin Gothic Medium Cond" panose="020B0606030402020204" pitchFamily="34" charset="0"/>
            </a:rPr>
            <a:t>Biosphere Reserves</a:t>
          </a:r>
          <a:endParaRPr lang="en-US" dirty="0">
            <a:latin typeface="Franklin Gothic Medium Cond" panose="020B0606030402020204" pitchFamily="34" charset="0"/>
          </a:endParaRPr>
        </a:p>
      </dgm:t>
    </dgm:pt>
    <dgm:pt modelId="{B3DFA9CD-5B9C-411A-8F5C-BAC4B09C2F8F}" type="parTrans" cxnId="{68F36C5E-E15E-4BB8-8AEE-2018C64BB7EE}">
      <dgm:prSet/>
      <dgm:spPr/>
      <dgm:t>
        <a:bodyPr/>
        <a:lstStyle/>
        <a:p>
          <a:endParaRPr lang="en-US"/>
        </a:p>
      </dgm:t>
    </dgm:pt>
    <dgm:pt modelId="{D768A860-C03D-4075-9931-D3A0A19C70FD}" type="sibTrans" cxnId="{68F36C5E-E15E-4BB8-8AEE-2018C64BB7EE}">
      <dgm:prSet/>
      <dgm:spPr/>
      <dgm:t>
        <a:bodyPr/>
        <a:lstStyle/>
        <a:p>
          <a:endParaRPr lang="en-US"/>
        </a:p>
      </dgm:t>
    </dgm:pt>
    <dgm:pt modelId="{E7282693-6927-4501-8498-4A07CA6EC3EA}">
      <dgm:prSet/>
      <dgm:spPr/>
      <dgm:t>
        <a:bodyPr/>
        <a:lstStyle/>
        <a:p>
          <a:r>
            <a:rPr lang="en-US" dirty="0" smtClean="0">
              <a:latin typeface="Franklin Gothic Medium Cond" panose="020B0606030402020204" pitchFamily="34" charset="0"/>
            </a:rPr>
            <a:t>RAMSAR Wetland</a:t>
          </a:r>
          <a:endParaRPr lang="en-US" dirty="0">
            <a:latin typeface="Franklin Gothic Medium Cond" panose="020B0606030402020204" pitchFamily="34" charset="0"/>
          </a:endParaRPr>
        </a:p>
      </dgm:t>
    </dgm:pt>
    <dgm:pt modelId="{3B85B46F-8A00-44C0-AC37-772D73165991}" type="parTrans" cxnId="{927AF240-C93A-47D3-9731-3D63D0DB16E9}">
      <dgm:prSet/>
      <dgm:spPr/>
      <dgm:t>
        <a:bodyPr/>
        <a:lstStyle/>
        <a:p>
          <a:endParaRPr lang="en-US"/>
        </a:p>
      </dgm:t>
    </dgm:pt>
    <dgm:pt modelId="{C036F563-7CA2-40D8-92D1-7A4C70612F41}" type="sibTrans" cxnId="{927AF240-C93A-47D3-9731-3D63D0DB16E9}">
      <dgm:prSet/>
      <dgm:spPr/>
      <dgm:t>
        <a:bodyPr/>
        <a:lstStyle/>
        <a:p>
          <a:endParaRPr lang="en-US"/>
        </a:p>
      </dgm:t>
    </dgm:pt>
    <dgm:pt modelId="{66DB25C5-13B5-43A8-9B0F-ED55FD27005B}">
      <dgm:prSet/>
      <dgm:spPr/>
      <dgm:t>
        <a:bodyPr/>
        <a:lstStyle/>
        <a:p>
          <a:r>
            <a:rPr lang="en-US" dirty="0" smtClean="0">
              <a:latin typeface="Franklin Gothic Medium Cond" panose="020B0606030402020204" pitchFamily="34" charset="0"/>
            </a:rPr>
            <a:t>Natural World Heritage Sites</a:t>
          </a:r>
          <a:endParaRPr lang="en-US" dirty="0">
            <a:latin typeface="Franklin Gothic Medium Cond" panose="020B0606030402020204" pitchFamily="34" charset="0"/>
          </a:endParaRPr>
        </a:p>
      </dgm:t>
    </dgm:pt>
    <dgm:pt modelId="{626EBDBF-69CC-4AAF-96EA-B3900C9B4BF1}" type="parTrans" cxnId="{A3DF54D1-B79F-43E6-9D34-304C6E53E687}">
      <dgm:prSet/>
      <dgm:spPr/>
      <dgm:t>
        <a:bodyPr/>
        <a:lstStyle/>
        <a:p>
          <a:endParaRPr lang="en-US"/>
        </a:p>
      </dgm:t>
    </dgm:pt>
    <dgm:pt modelId="{ADBBCBCF-4155-47F4-BF0B-0F75269FAD22}" type="sibTrans" cxnId="{A3DF54D1-B79F-43E6-9D34-304C6E53E687}">
      <dgm:prSet/>
      <dgm:spPr/>
      <dgm:t>
        <a:bodyPr/>
        <a:lstStyle/>
        <a:p>
          <a:endParaRPr lang="en-US"/>
        </a:p>
      </dgm:t>
    </dgm:pt>
    <dgm:pt modelId="{9FF55651-8B85-46B1-B875-30D2358C6CF8}">
      <dgm:prSet/>
      <dgm:spPr/>
      <dgm:t>
        <a:bodyPr/>
        <a:lstStyle/>
        <a:p>
          <a:r>
            <a:rPr lang="en-US" dirty="0" smtClean="0">
              <a:latin typeface="Franklin Gothic Medium Cond" panose="020B0606030402020204" pitchFamily="34" charset="0"/>
            </a:rPr>
            <a:t>Coastal &amp; Marine Biodiversity Areas</a:t>
          </a:r>
          <a:endParaRPr lang="en-US" dirty="0">
            <a:latin typeface="Franklin Gothic Medium Cond" panose="020B0606030402020204" pitchFamily="34" charset="0"/>
          </a:endParaRPr>
        </a:p>
      </dgm:t>
    </dgm:pt>
    <dgm:pt modelId="{B860CF90-23D7-42BD-A26E-36DF76F30219}" type="parTrans" cxnId="{6DBC6583-981A-4EDE-824C-B27409AB6E98}">
      <dgm:prSet/>
      <dgm:spPr/>
      <dgm:t>
        <a:bodyPr/>
        <a:lstStyle/>
        <a:p>
          <a:endParaRPr lang="en-US"/>
        </a:p>
      </dgm:t>
    </dgm:pt>
    <dgm:pt modelId="{C12A57EF-9D3D-40B4-99BF-26E41D2FDACD}" type="sibTrans" cxnId="{6DBC6583-981A-4EDE-824C-B27409AB6E98}">
      <dgm:prSet/>
      <dgm:spPr/>
      <dgm:t>
        <a:bodyPr/>
        <a:lstStyle/>
        <a:p>
          <a:endParaRPr lang="en-US"/>
        </a:p>
      </dgm:t>
    </dgm:pt>
    <dgm:pt modelId="{2098AEB5-9F54-4CF9-8B96-151C42F5D6E9}">
      <dgm:prSet/>
      <dgm:spPr/>
      <dgm:t>
        <a:bodyPr/>
        <a:lstStyle/>
        <a:p>
          <a:r>
            <a:rPr lang="en-US" dirty="0" smtClean="0">
              <a:latin typeface="Franklin Gothic Medium Cond" panose="020B0606030402020204" pitchFamily="34" charset="0"/>
            </a:rPr>
            <a:t>Protected Areas (PA)</a:t>
          </a:r>
          <a:endParaRPr lang="en-US" dirty="0">
            <a:latin typeface="Franklin Gothic Medium Cond" panose="020B0606030402020204" pitchFamily="34" charset="0"/>
          </a:endParaRPr>
        </a:p>
      </dgm:t>
    </dgm:pt>
    <dgm:pt modelId="{7CB15E0E-4781-4954-BFBE-F627543600A4}" type="parTrans" cxnId="{1ED32572-3332-4D8B-B48A-FCEC42FD8EF0}">
      <dgm:prSet/>
      <dgm:spPr/>
      <dgm:t>
        <a:bodyPr/>
        <a:lstStyle/>
        <a:p>
          <a:endParaRPr lang="en-US"/>
        </a:p>
      </dgm:t>
    </dgm:pt>
    <dgm:pt modelId="{5243884E-5C73-4095-9729-7EC43F41FBEE}" type="sibTrans" cxnId="{1ED32572-3332-4D8B-B48A-FCEC42FD8EF0}">
      <dgm:prSet/>
      <dgm:spPr/>
      <dgm:t>
        <a:bodyPr/>
        <a:lstStyle/>
        <a:p>
          <a:endParaRPr lang="en-US"/>
        </a:p>
      </dgm:t>
    </dgm:pt>
    <dgm:pt modelId="{DE2DD838-1D38-49AC-B186-1C693D452AFB}">
      <dgm:prSet/>
      <dgm:spPr/>
      <dgm:t>
        <a:bodyPr/>
        <a:lstStyle/>
        <a:p>
          <a:r>
            <a:rPr lang="en-US" dirty="0" smtClean="0">
              <a:latin typeface="Franklin Gothic Medium Cond" panose="020B0606030402020204" pitchFamily="34" charset="0"/>
            </a:rPr>
            <a:t>Marine Protected Areas</a:t>
          </a:r>
          <a:endParaRPr lang="en-US" dirty="0">
            <a:latin typeface="Franklin Gothic Medium Cond" panose="020B0606030402020204" pitchFamily="34" charset="0"/>
          </a:endParaRPr>
        </a:p>
      </dgm:t>
    </dgm:pt>
    <dgm:pt modelId="{18ADCEA5-2504-4DB7-AF7B-64C3390B39E2}" type="parTrans" cxnId="{3EE3ECCD-15AD-456A-B6E5-2EF96DEEDFE8}">
      <dgm:prSet/>
      <dgm:spPr/>
      <dgm:t>
        <a:bodyPr/>
        <a:lstStyle/>
        <a:p>
          <a:endParaRPr lang="en-US"/>
        </a:p>
      </dgm:t>
    </dgm:pt>
    <dgm:pt modelId="{ACC1C76A-815A-4A87-8F86-BFD632F364C0}" type="sibTrans" cxnId="{3EE3ECCD-15AD-456A-B6E5-2EF96DEEDFE8}">
      <dgm:prSet/>
      <dgm:spPr/>
      <dgm:t>
        <a:bodyPr/>
        <a:lstStyle/>
        <a:p>
          <a:endParaRPr lang="en-US"/>
        </a:p>
      </dgm:t>
    </dgm:pt>
    <dgm:pt modelId="{A35197D9-27E2-4678-93BE-8DFCA848F473}">
      <dgm:prSet/>
      <dgm:spPr/>
      <dgm:t>
        <a:bodyPr/>
        <a:lstStyle/>
        <a:p>
          <a:r>
            <a:rPr lang="en-US" dirty="0" smtClean="0">
              <a:latin typeface="Franklin Gothic Medium Cond" panose="020B0606030402020204" pitchFamily="34" charset="0"/>
            </a:rPr>
            <a:t>National Parks</a:t>
          </a:r>
          <a:endParaRPr lang="en-US" dirty="0">
            <a:latin typeface="Franklin Gothic Medium Cond" panose="020B0606030402020204" pitchFamily="34" charset="0"/>
          </a:endParaRPr>
        </a:p>
      </dgm:t>
    </dgm:pt>
    <dgm:pt modelId="{40BE40D9-5C28-4C79-826A-CC3386869F82}" type="parTrans" cxnId="{9BC4A6F6-2BBD-4E02-B26F-B12604D95581}">
      <dgm:prSet/>
      <dgm:spPr/>
      <dgm:t>
        <a:bodyPr/>
        <a:lstStyle/>
        <a:p>
          <a:endParaRPr lang="en-US"/>
        </a:p>
      </dgm:t>
    </dgm:pt>
    <dgm:pt modelId="{AD2D21FA-2D1E-4A3E-8D26-7CD089BA8ABE}" type="sibTrans" cxnId="{9BC4A6F6-2BBD-4E02-B26F-B12604D95581}">
      <dgm:prSet/>
      <dgm:spPr/>
      <dgm:t>
        <a:bodyPr/>
        <a:lstStyle/>
        <a:p>
          <a:endParaRPr lang="en-US"/>
        </a:p>
      </dgm:t>
    </dgm:pt>
    <dgm:pt modelId="{6663762A-3416-470B-BC07-63DDD9766B8A}">
      <dgm:prSet/>
      <dgm:spPr/>
      <dgm:t>
        <a:bodyPr/>
        <a:lstStyle/>
        <a:p>
          <a:r>
            <a:rPr lang="en-US" dirty="0" smtClean="0">
              <a:latin typeface="Franklin Gothic Medium Cond" panose="020B0606030402020204" pitchFamily="34" charset="0"/>
            </a:rPr>
            <a:t>Wildlife Sanctuaries</a:t>
          </a:r>
          <a:endParaRPr lang="en-US" dirty="0">
            <a:latin typeface="Franklin Gothic Medium Cond" panose="020B0606030402020204" pitchFamily="34" charset="0"/>
          </a:endParaRPr>
        </a:p>
      </dgm:t>
    </dgm:pt>
    <dgm:pt modelId="{0E228D3C-99ED-441B-B601-3FB09C7EF6C5}" type="parTrans" cxnId="{0F192DE0-EC0C-43C6-B80E-D9D0E3951C3B}">
      <dgm:prSet/>
      <dgm:spPr/>
      <dgm:t>
        <a:bodyPr/>
        <a:lstStyle/>
        <a:p>
          <a:endParaRPr lang="en-US"/>
        </a:p>
      </dgm:t>
    </dgm:pt>
    <dgm:pt modelId="{907AE55D-B5DF-4ED5-83B7-5ED875F87CA2}" type="sibTrans" cxnId="{0F192DE0-EC0C-43C6-B80E-D9D0E3951C3B}">
      <dgm:prSet/>
      <dgm:spPr/>
      <dgm:t>
        <a:bodyPr/>
        <a:lstStyle/>
        <a:p>
          <a:endParaRPr lang="en-US"/>
        </a:p>
      </dgm:t>
    </dgm:pt>
    <dgm:pt modelId="{0DEE369D-3BB6-46A9-9505-7622F25D3DBC}">
      <dgm:prSet/>
      <dgm:spPr/>
      <dgm:t>
        <a:bodyPr/>
        <a:lstStyle/>
        <a:p>
          <a:r>
            <a:rPr lang="en-US" dirty="0" smtClean="0">
              <a:latin typeface="Franklin Gothic Medium Cond" panose="020B0606030402020204" pitchFamily="34" charset="0"/>
            </a:rPr>
            <a:t>Conservation Reserves</a:t>
          </a:r>
          <a:endParaRPr lang="en-US" dirty="0">
            <a:latin typeface="Franklin Gothic Medium Cond" panose="020B0606030402020204" pitchFamily="34" charset="0"/>
          </a:endParaRPr>
        </a:p>
      </dgm:t>
    </dgm:pt>
    <dgm:pt modelId="{54F78330-ACF7-4DEA-9167-B1DC8B73C3DC}" type="parTrans" cxnId="{921D9979-4BD0-447E-9198-F5F61056325C}">
      <dgm:prSet/>
      <dgm:spPr/>
      <dgm:t>
        <a:bodyPr/>
        <a:lstStyle/>
        <a:p>
          <a:endParaRPr lang="en-US"/>
        </a:p>
      </dgm:t>
    </dgm:pt>
    <dgm:pt modelId="{0D86A4BE-1E9D-46AE-B02A-8BEA1A9A7730}" type="sibTrans" cxnId="{921D9979-4BD0-447E-9198-F5F61056325C}">
      <dgm:prSet/>
      <dgm:spPr/>
      <dgm:t>
        <a:bodyPr/>
        <a:lstStyle/>
        <a:p>
          <a:endParaRPr lang="en-US"/>
        </a:p>
      </dgm:t>
    </dgm:pt>
    <dgm:pt modelId="{FA9E930A-0AC3-4734-92F7-0A2C540BCA19}">
      <dgm:prSet/>
      <dgm:spPr/>
      <dgm:t>
        <a:bodyPr/>
        <a:lstStyle/>
        <a:p>
          <a:r>
            <a:rPr lang="en-US" dirty="0" smtClean="0">
              <a:latin typeface="Franklin Gothic Medium Cond" panose="020B0606030402020204" pitchFamily="34" charset="0"/>
            </a:rPr>
            <a:t>Community Reserves</a:t>
          </a:r>
          <a:endParaRPr lang="en-US" dirty="0">
            <a:latin typeface="Franklin Gothic Medium Cond" panose="020B0606030402020204" pitchFamily="34" charset="0"/>
          </a:endParaRPr>
        </a:p>
      </dgm:t>
    </dgm:pt>
    <dgm:pt modelId="{7EFBA48B-D683-46B2-8E96-30DE3C9F8C6F}" type="parTrans" cxnId="{FFB0FFEF-B7DD-465C-987D-5AD0F745C0F9}">
      <dgm:prSet/>
      <dgm:spPr/>
      <dgm:t>
        <a:bodyPr/>
        <a:lstStyle/>
        <a:p>
          <a:endParaRPr lang="en-US"/>
        </a:p>
      </dgm:t>
    </dgm:pt>
    <dgm:pt modelId="{695EE7EA-46A8-409A-8C1B-9A0E82FB238F}" type="sibTrans" cxnId="{FFB0FFEF-B7DD-465C-987D-5AD0F745C0F9}">
      <dgm:prSet/>
      <dgm:spPr/>
      <dgm:t>
        <a:bodyPr/>
        <a:lstStyle/>
        <a:p>
          <a:endParaRPr lang="en-US"/>
        </a:p>
      </dgm:t>
    </dgm:pt>
    <dgm:pt modelId="{E932FD4D-6061-4BDD-B628-C787ECF72141}" type="pres">
      <dgm:prSet presAssocID="{17D4E0DA-6FAF-45C8-9CB8-7AFADF17844F}" presName="vert0" presStyleCnt="0">
        <dgm:presLayoutVars>
          <dgm:dir/>
          <dgm:animOne val="branch"/>
          <dgm:animLvl val="lvl"/>
        </dgm:presLayoutVars>
      </dgm:prSet>
      <dgm:spPr/>
      <dgm:t>
        <a:bodyPr/>
        <a:lstStyle/>
        <a:p>
          <a:endParaRPr lang="en-US"/>
        </a:p>
      </dgm:t>
    </dgm:pt>
    <dgm:pt modelId="{38158268-6D91-48C5-B49D-8894A7193553}" type="pres">
      <dgm:prSet presAssocID="{BB1445DD-D0E5-46B6-9D60-56BA3CFBD37F}" presName="thickLine" presStyleLbl="alignNode1" presStyleIdx="0" presStyleCnt="1"/>
      <dgm:spPr/>
    </dgm:pt>
    <dgm:pt modelId="{7220C2FA-5234-4609-9837-4E44CA745761}" type="pres">
      <dgm:prSet presAssocID="{BB1445DD-D0E5-46B6-9D60-56BA3CFBD37F}" presName="horz1" presStyleCnt="0"/>
      <dgm:spPr/>
    </dgm:pt>
    <dgm:pt modelId="{D8D891EE-09D9-489D-A22E-8D7D8B1FF860}" type="pres">
      <dgm:prSet presAssocID="{BB1445DD-D0E5-46B6-9D60-56BA3CFBD37F}" presName="tx1" presStyleLbl="revTx" presStyleIdx="0" presStyleCnt="13"/>
      <dgm:spPr/>
      <dgm:t>
        <a:bodyPr/>
        <a:lstStyle/>
        <a:p>
          <a:endParaRPr lang="en-US"/>
        </a:p>
      </dgm:t>
    </dgm:pt>
    <dgm:pt modelId="{042A2C9E-4383-40FD-B3DC-A8FDFD46389B}" type="pres">
      <dgm:prSet presAssocID="{BB1445DD-D0E5-46B6-9D60-56BA3CFBD37F}" presName="vert1" presStyleCnt="0"/>
      <dgm:spPr/>
    </dgm:pt>
    <dgm:pt modelId="{B608BA81-218A-4B71-A039-BB2C008BA31E}" type="pres">
      <dgm:prSet presAssocID="{D53D9C5D-9CBE-4889-932B-36A917CDD839}" presName="vertSpace2a" presStyleCnt="0"/>
      <dgm:spPr/>
    </dgm:pt>
    <dgm:pt modelId="{9808F31F-FFA3-4825-9EE7-DD2B862001D4}" type="pres">
      <dgm:prSet presAssocID="{D53D9C5D-9CBE-4889-932B-36A917CDD839}" presName="horz2" presStyleCnt="0"/>
      <dgm:spPr/>
    </dgm:pt>
    <dgm:pt modelId="{044716B4-352B-4CFB-B9E7-A462647DAABB}" type="pres">
      <dgm:prSet presAssocID="{D53D9C5D-9CBE-4889-932B-36A917CDD839}" presName="horzSpace2" presStyleCnt="0"/>
      <dgm:spPr/>
    </dgm:pt>
    <dgm:pt modelId="{502BBD66-18FF-49E9-93E7-93DE426F177E}" type="pres">
      <dgm:prSet presAssocID="{D53D9C5D-9CBE-4889-932B-36A917CDD839}" presName="tx2" presStyleLbl="revTx" presStyleIdx="1" presStyleCnt="13"/>
      <dgm:spPr/>
      <dgm:t>
        <a:bodyPr/>
        <a:lstStyle/>
        <a:p>
          <a:endParaRPr lang="en-US"/>
        </a:p>
      </dgm:t>
    </dgm:pt>
    <dgm:pt modelId="{6AC187AD-7A30-4A2C-9974-55D1D9793828}" type="pres">
      <dgm:prSet presAssocID="{D53D9C5D-9CBE-4889-932B-36A917CDD839}" presName="vert2" presStyleCnt="0"/>
      <dgm:spPr/>
    </dgm:pt>
    <dgm:pt modelId="{30D0EB1C-0A72-433C-A3AD-E8550BD3BD7D}" type="pres">
      <dgm:prSet presAssocID="{CE5ADEB0-B3DB-460F-8F71-11BF26E800AE}" presName="horz3" presStyleCnt="0"/>
      <dgm:spPr/>
    </dgm:pt>
    <dgm:pt modelId="{9698D29F-DE3D-4388-B002-054EF6A0E4D7}" type="pres">
      <dgm:prSet presAssocID="{CE5ADEB0-B3DB-460F-8F71-11BF26E800AE}" presName="horzSpace3" presStyleCnt="0"/>
      <dgm:spPr/>
    </dgm:pt>
    <dgm:pt modelId="{35BCB32C-ADA0-43EC-9CB3-FA95AA762D88}" type="pres">
      <dgm:prSet presAssocID="{CE5ADEB0-B3DB-460F-8F71-11BF26E800AE}" presName="tx3" presStyleLbl="revTx" presStyleIdx="2" presStyleCnt="13"/>
      <dgm:spPr/>
      <dgm:t>
        <a:bodyPr/>
        <a:lstStyle/>
        <a:p>
          <a:endParaRPr lang="en-US"/>
        </a:p>
      </dgm:t>
    </dgm:pt>
    <dgm:pt modelId="{EFF6FAF2-DDE2-4AA7-ABCC-515BA4ECABC7}" type="pres">
      <dgm:prSet presAssocID="{CE5ADEB0-B3DB-460F-8F71-11BF26E800AE}" presName="vert3" presStyleCnt="0"/>
      <dgm:spPr/>
    </dgm:pt>
    <dgm:pt modelId="{E3A854A4-6698-4480-A41D-02CBF15C232E}" type="pres">
      <dgm:prSet presAssocID="{9EA15F60-860C-4871-B872-058794B51F65}" presName="thinLine3" presStyleLbl="callout" presStyleIdx="0" presStyleCnt="10"/>
      <dgm:spPr/>
    </dgm:pt>
    <dgm:pt modelId="{B80623AC-C944-478F-86C7-DD3299D9D6FA}" type="pres">
      <dgm:prSet presAssocID="{D8B3CE7F-4C84-4DB0-A9FE-19B076CF4FD7}" presName="horz3" presStyleCnt="0"/>
      <dgm:spPr/>
    </dgm:pt>
    <dgm:pt modelId="{0F737627-4330-4926-AA84-5288C16E9D88}" type="pres">
      <dgm:prSet presAssocID="{D8B3CE7F-4C84-4DB0-A9FE-19B076CF4FD7}" presName="horzSpace3" presStyleCnt="0"/>
      <dgm:spPr/>
    </dgm:pt>
    <dgm:pt modelId="{0B66B400-B49B-45B2-8073-96F38AA5FBDD}" type="pres">
      <dgm:prSet presAssocID="{D8B3CE7F-4C84-4DB0-A9FE-19B076CF4FD7}" presName="tx3" presStyleLbl="revTx" presStyleIdx="3" presStyleCnt="13"/>
      <dgm:spPr/>
      <dgm:t>
        <a:bodyPr/>
        <a:lstStyle/>
        <a:p>
          <a:endParaRPr lang="en-US"/>
        </a:p>
      </dgm:t>
    </dgm:pt>
    <dgm:pt modelId="{EF8D8777-73B1-47B1-A849-CEAC224D8082}" type="pres">
      <dgm:prSet presAssocID="{D8B3CE7F-4C84-4DB0-A9FE-19B076CF4FD7}" presName="vert3" presStyleCnt="0"/>
      <dgm:spPr/>
    </dgm:pt>
    <dgm:pt modelId="{FB396F87-85B1-4292-814F-26B9DF468B39}" type="pres">
      <dgm:prSet presAssocID="{D768A860-C03D-4075-9931-D3A0A19C70FD}" presName="thinLine3" presStyleLbl="callout" presStyleIdx="1" presStyleCnt="10"/>
      <dgm:spPr/>
    </dgm:pt>
    <dgm:pt modelId="{0DDB2820-9EF0-4ABE-8729-37DD61782508}" type="pres">
      <dgm:prSet presAssocID="{E7282693-6927-4501-8498-4A07CA6EC3EA}" presName="horz3" presStyleCnt="0"/>
      <dgm:spPr/>
    </dgm:pt>
    <dgm:pt modelId="{04925A97-BBB2-43BA-A0EE-2ADE846C0944}" type="pres">
      <dgm:prSet presAssocID="{E7282693-6927-4501-8498-4A07CA6EC3EA}" presName="horzSpace3" presStyleCnt="0"/>
      <dgm:spPr/>
    </dgm:pt>
    <dgm:pt modelId="{85C73F73-2A07-4F73-A3A9-69AC46C198BC}" type="pres">
      <dgm:prSet presAssocID="{E7282693-6927-4501-8498-4A07CA6EC3EA}" presName="tx3" presStyleLbl="revTx" presStyleIdx="4" presStyleCnt="13"/>
      <dgm:spPr/>
      <dgm:t>
        <a:bodyPr/>
        <a:lstStyle/>
        <a:p>
          <a:endParaRPr lang="en-US"/>
        </a:p>
      </dgm:t>
    </dgm:pt>
    <dgm:pt modelId="{F6541C29-7FFD-427E-92C7-6BFA8F91C248}" type="pres">
      <dgm:prSet presAssocID="{E7282693-6927-4501-8498-4A07CA6EC3EA}" presName="vert3" presStyleCnt="0"/>
      <dgm:spPr/>
    </dgm:pt>
    <dgm:pt modelId="{B04FED1B-109F-4919-8AF5-3C235AF907BA}" type="pres">
      <dgm:prSet presAssocID="{C036F563-7CA2-40D8-92D1-7A4C70612F41}" presName="thinLine3" presStyleLbl="callout" presStyleIdx="2" presStyleCnt="10"/>
      <dgm:spPr/>
    </dgm:pt>
    <dgm:pt modelId="{51506541-10D3-44E1-AFED-7B5C49C6E8A6}" type="pres">
      <dgm:prSet presAssocID="{66DB25C5-13B5-43A8-9B0F-ED55FD27005B}" presName="horz3" presStyleCnt="0"/>
      <dgm:spPr/>
    </dgm:pt>
    <dgm:pt modelId="{91BE9699-221F-4790-8AA0-E59988C7AD5D}" type="pres">
      <dgm:prSet presAssocID="{66DB25C5-13B5-43A8-9B0F-ED55FD27005B}" presName="horzSpace3" presStyleCnt="0"/>
      <dgm:spPr/>
    </dgm:pt>
    <dgm:pt modelId="{1941691C-4916-491E-8B15-0B87CBC19CB0}" type="pres">
      <dgm:prSet presAssocID="{66DB25C5-13B5-43A8-9B0F-ED55FD27005B}" presName="tx3" presStyleLbl="revTx" presStyleIdx="5" presStyleCnt="13"/>
      <dgm:spPr/>
      <dgm:t>
        <a:bodyPr/>
        <a:lstStyle/>
        <a:p>
          <a:endParaRPr lang="en-US"/>
        </a:p>
      </dgm:t>
    </dgm:pt>
    <dgm:pt modelId="{4111F06A-F71F-4A2B-9549-31217B66AA35}" type="pres">
      <dgm:prSet presAssocID="{66DB25C5-13B5-43A8-9B0F-ED55FD27005B}" presName="vert3" presStyleCnt="0"/>
      <dgm:spPr/>
    </dgm:pt>
    <dgm:pt modelId="{AA80B873-B346-4FE8-AD20-8A45878F1A8B}" type="pres">
      <dgm:prSet presAssocID="{ADBBCBCF-4155-47F4-BF0B-0F75269FAD22}" presName="thinLine3" presStyleLbl="callout" presStyleIdx="3" presStyleCnt="10"/>
      <dgm:spPr/>
    </dgm:pt>
    <dgm:pt modelId="{203B7A00-8815-49A3-B076-7A17DA829E2F}" type="pres">
      <dgm:prSet presAssocID="{9FF55651-8B85-46B1-B875-30D2358C6CF8}" presName="horz3" presStyleCnt="0"/>
      <dgm:spPr/>
    </dgm:pt>
    <dgm:pt modelId="{4AA86A2C-7E2C-4C5D-9840-7BD34E9F4A65}" type="pres">
      <dgm:prSet presAssocID="{9FF55651-8B85-46B1-B875-30D2358C6CF8}" presName="horzSpace3" presStyleCnt="0"/>
      <dgm:spPr/>
    </dgm:pt>
    <dgm:pt modelId="{A43F1CDD-293F-4036-BAAE-1F8945423C4E}" type="pres">
      <dgm:prSet presAssocID="{9FF55651-8B85-46B1-B875-30D2358C6CF8}" presName="tx3" presStyleLbl="revTx" presStyleIdx="6" presStyleCnt="13"/>
      <dgm:spPr/>
      <dgm:t>
        <a:bodyPr/>
        <a:lstStyle/>
        <a:p>
          <a:endParaRPr lang="en-US"/>
        </a:p>
      </dgm:t>
    </dgm:pt>
    <dgm:pt modelId="{0FC438B7-B4B5-439F-8F18-055A95691FD7}" type="pres">
      <dgm:prSet presAssocID="{9FF55651-8B85-46B1-B875-30D2358C6CF8}" presName="vert3" presStyleCnt="0"/>
      <dgm:spPr/>
    </dgm:pt>
    <dgm:pt modelId="{C931DA93-6551-486A-B80E-61D86159BBAD}" type="pres">
      <dgm:prSet presAssocID="{D53D9C5D-9CBE-4889-932B-36A917CDD839}" presName="thinLine2b" presStyleLbl="callout" presStyleIdx="4" presStyleCnt="10"/>
      <dgm:spPr/>
    </dgm:pt>
    <dgm:pt modelId="{4810348A-A65E-4898-B14E-B889CB1B291B}" type="pres">
      <dgm:prSet presAssocID="{D53D9C5D-9CBE-4889-932B-36A917CDD839}" presName="vertSpace2b" presStyleCnt="0"/>
      <dgm:spPr/>
    </dgm:pt>
    <dgm:pt modelId="{8874DE97-EA6B-4FAD-BF55-69F6B92E8886}" type="pres">
      <dgm:prSet presAssocID="{2098AEB5-9F54-4CF9-8B96-151C42F5D6E9}" presName="horz2" presStyleCnt="0"/>
      <dgm:spPr/>
    </dgm:pt>
    <dgm:pt modelId="{B659C42E-AA4A-4E6A-9197-AE6B41097151}" type="pres">
      <dgm:prSet presAssocID="{2098AEB5-9F54-4CF9-8B96-151C42F5D6E9}" presName="horzSpace2" presStyleCnt="0"/>
      <dgm:spPr/>
    </dgm:pt>
    <dgm:pt modelId="{83090BDE-9415-48BA-9E06-BCB220E6484B}" type="pres">
      <dgm:prSet presAssocID="{2098AEB5-9F54-4CF9-8B96-151C42F5D6E9}" presName="tx2" presStyleLbl="revTx" presStyleIdx="7" presStyleCnt="13"/>
      <dgm:spPr/>
      <dgm:t>
        <a:bodyPr/>
        <a:lstStyle/>
        <a:p>
          <a:endParaRPr lang="en-US"/>
        </a:p>
      </dgm:t>
    </dgm:pt>
    <dgm:pt modelId="{A3416FAD-BD77-4F6C-B9EA-0D7E37CA2C29}" type="pres">
      <dgm:prSet presAssocID="{2098AEB5-9F54-4CF9-8B96-151C42F5D6E9}" presName="vert2" presStyleCnt="0"/>
      <dgm:spPr/>
    </dgm:pt>
    <dgm:pt modelId="{AD8A28AD-35B4-4523-A3B8-9868C339C39A}" type="pres">
      <dgm:prSet presAssocID="{DE2DD838-1D38-49AC-B186-1C693D452AFB}" presName="horz3" presStyleCnt="0"/>
      <dgm:spPr/>
    </dgm:pt>
    <dgm:pt modelId="{3BCC337F-ED32-4221-949A-85A0628BB8BA}" type="pres">
      <dgm:prSet presAssocID="{DE2DD838-1D38-49AC-B186-1C693D452AFB}" presName="horzSpace3" presStyleCnt="0"/>
      <dgm:spPr/>
    </dgm:pt>
    <dgm:pt modelId="{F525D70A-2392-40A0-AEBE-B878B0D331E9}" type="pres">
      <dgm:prSet presAssocID="{DE2DD838-1D38-49AC-B186-1C693D452AFB}" presName="tx3" presStyleLbl="revTx" presStyleIdx="8" presStyleCnt="13"/>
      <dgm:spPr/>
      <dgm:t>
        <a:bodyPr/>
        <a:lstStyle/>
        <a:p>
          <a:endParaRPr lang="en-US"/>
        </a:p>
      </dgm:t>
    </dgm:pt>
    <dgm:pt modelId="{2D411A38-AFB4-48AF-BE73-2F402841C7AA}" type="pres">
      <dgm:prSet presAssocID="{DE2DD838-1D38-49AC-B186-1C693D452AFB}" presName="vert3" presStyleCnt="0"/>
      <dgm:spPr/>
    </dgm:pt>
    <dgm:pt modelId="{FEDCA280-DFC1-46AF-BC8B-F2B6662E447A}" type="pres">
      <dgm:prSet presAssocID="{ACC1C76A-815A-4A87-8F86-BFD632F364C0}" presName="thinLine3" presStyleLbl="callout" presStyleIdx="5" presStyleCnt="10"/>
      <dgm:spPr/>
    </dgm:pt>
    <dgm:pt modelId="{5182542E-60E2-4972-AFFF-E512C53B0E40}" type="pres">
      <dgm:prSet presAssocID="{A35197D9-27E2-4678-93BE-8DFCA848F473}" presName="horz3" presStyleCnt="0"/>
      <dgm:spPr/>
    </dgm:pt>
    <dgm:pt modelId="{24484D55-BB40-4C5F-AA2E-0E16E3511624}" type="pres">
      <dgm:prSet presAssocID="{A35197D9-27E2-4678-93BE-8DFCA848F473}" presName="horzSpace3" presStyleCnt="0"/>
      <dgm:spPr/>
    </dgm:pt>
    <dgm:pt modelId="{84371BED-44F3-4ED0-99AF-234FEE6F6E07}" type="pres">
      <dgm:prSet presAssocID="{A35197D9-27E2-4678-93BE-8DFCA848F473}" presName="tx3" presStyleLbl="revTx" presStyleIdx="9" presStyleCnt="13"/>
      <dgm:spPr/>
      <dgm:t>
        <a:bodyPr/>
        <a:lstStyle/>
        <a:p>
          <a:endParaRPr lang="en-US"/>
        </a:p>
      </dgm:t>
    </dgm:pt>
    <dgm:pt modelId="{9A24B980-1739-4010-87D2-97B4ADC5D263}" type="pres">
      <dgm:prSet presAssocID="{A35197D9-27E2-4678-93BE-8DFCA848F473}" presName="vert3" presStyleCnt="0"/>
      <dgm:spPr/>
    </dgm:pt>
    <dgm:pt modelId="{178262C4-D0FE-4F5A-904B-F4DE76AE87A5}" type="pres">
      <dgm:prSet presAssocID="{AD2D21FA-2D1E-4A3E-8D26-7CD089BA8ABE}" presName="thinLine3" presStyleLbl="callout" presStyleIdx="6" presStyleCnt="10"/>
      <dgm:spPr/>
    </dgm:pt>
    <dgm:pt modelId="{D0E4B860-385B-4329-96C6-975E06140BF4}" type="pres">
      <dgm:prSet presAssocID="{6663762A-3416-470B-BC07-63DDD9766B8A}" presName="horz3" presStyleCnt="0"/>
      <dgm:spPr/>
    </dgm:pt>
    <dgm:pt modelId="{B05883E6-F964-4B84-B62B-848CE04B56DA}" type="pres">
      <dgm:prSet presAssocID="{6663762A-3416-470B-BC07-63DDD9766B8A}" presName="horzSpace3" presStyleCnt="0"/>
      <dgm:spPr/>
    </dgm:pt>
    <dgm:pt modelId="{93A2948B-E6F2-47C3-A6A6-BD33A41211B4}" type="pres">
      <dgm:prSet presAssocID="{6663762A-3416-470B-BC07-63DDD9766B8A}" presName="tx3" presStyleLbl="revTx" presStyleIdx="10" presStyleCnt="13"/>
      <dgm:spPr/>
      <dgm:t>
        <a:bodyPr/>
        <a:lstStyle/>
        <a:p>
          <a:endParaRPr lang="en-US"/>
        </a:p>
      </dgm:t>
    </dgm:pt>
    <dgm:pt modelId="{8044832E-DF28-496D-853F-6D17002028A2}" type="pres">
      <dgm:prSet presAssocID="{6663762A-3416-470B-BC07-63DDD9766B8A}" presName="vert3" presStyleCnt="0"/>
      <dgm:spPr/>
    </dgm:pt>
    <dgm:pt modelId="{058A9027-C3DB-4EE8-B733-DF4F5F37603A}" type="pres">
      <dgm:prSet presAssocID="{907AE55D-B5DF-4ED5-83B7-5ED875F87CA2}" presName="thinLine3" presStyleLbl="callout" presStyleIdx="7" presStyleCnt="10"/>
      <dgm:spPr/>
    </dgm:pt>
    <dgm:pt modelId="{599D6BC1-933B-403A-869C-A0A079867855}" type="pres">
      <dgm:prSet presAssocID="{0DEE369D-3BB6-46A9-9505-7622F25D3DBC}" presName="horz3" presStyleCnt="0"/>
      <dgm:spPr/>
    </dgm:pt>
    <dgm:pt modelId="{350F0758-56FF-4891-A021-6CD17E0D5BCF}" type="pres">
      <dgm:prSet presAssocID="{0DEE369D-3BB6-46A9-9505-7622F25D3DBC}" presName="horzSpace3" presStyleCnt="0"/>
      <dgm:spPr/>
    </dgm:pt>
    <dgm:pt modelId="{638CEDE7-5A6A-4FA3-AC47-4AC38403A454}" type="pres">
      <dgm:prSet presAssocID="{0DEE369D-3BB6-46A9-9505-7622F25D3DBC}" presName="tx3" presStyleLbl="revTx" presStyleIdx="11" presStyleCnt="13"/>
      <dgm:spPr/>
      <dgm:t>
        <a:bodyPr/>
        <a:lstStyle/>
        <a:p>
          <a:endParaRPr lang="en-US"/>
        </a:p>
      </dgm:t>
    </dgm:pt>
    <dgm:pt modelId="{FE2D624F-D685-4BF5-AC6C-99D84BABA8ED}" type="pres">
      <dgm:prSet presAssocID="{0DEE369D-3BB6-46A9-9505-7622F25D3DBC}" presName="vert3" presStyleCnt="0"/>
      <dgm:spPr/>
    </dgm:pt>
    <dgm:pt modelId="{0901D14D-ECB0-4062-9CFF-5F4A5F5EAC50}" type="pres">
      <dgm:prSet presAssocID="{0D86A4BE-1E9D-46AE-B02A-8BEA1A9A7730}" presName="thinLine3" presStyleLbl="callout" presStyleIdx="8" presStyleCnt="10"/>
      <dgm:spPr/>
    </dgm:pt>
    <dgm:pt modelId="{DE083D22-1D60-4186-8331-6700327E1B0F}" type="pres">
      <dgm:prSet presAssocID="{FA9E930A-0AC3-4734-92F7-0A2C540BCA19}" presName="horz3" presStyleCnt="0"/>
      <dgm:spPr/>
    </dgm:pt>
    <dgm:pt modelId="{06A72D31-D2B4-482E-9C39-972EC5F0417F}" type="pres">
      <dgm:prSet presAssocID="{FA9E930A-0AC3-4734-92F7-0A2C540BCA19}" presName="horzSpace3" presStyleCnt="0"/>
      <dgm:spPr/>
    </dgm:pt>
    <dgm:pt modelId="{1697127E-73C6-41B6-B2EB-902EFE3DD0D3}" type="pres">
      <dgm:prSet presAssocID="{FA9E930A-0AC3-4734-92F7-0A2C540BCA19}" presName="tx3" presStyleLbl="revTx" presStyleIdx="12" presStyleCnt="13"/>
      <dgm:spPr/>
      <dgm:t>
        <a:bodyPr/>
        <a:lstStyle/>
        <a:p>
          <a:endParaRPr lang="en-US"/>
        </a:p>
      </dgm:t>
    </dgm:pt>
    <dgm:pt modelId="{9D770B8E-963C-400E-A72A-6D2E926A0CA3}" type="pres">
      <dgm:prSet presAssocID="{FA9E930A-0AC3-4734-92F7-0A2C540BCA19}" presName="vert3" presStyleCnt="0"/>
      <dgm:spPr/>
    </dgm:pt>
    <dgm:pt modelId="{171B6DE3-A712-47F5-BE7E-38B4296C4696}" type="pres">
      <dgm:prSet presAssocID="{2098AEB5-9F54-4CF9-8B96-151C42F5D6E9}" presName="thinLine2b" presStyleLbl="callout" presStyleIdx="9" presStyleCnt="10"/>
      <dgm:spPr/>
    </dgm:pt>
    <dgm:pt modelId="{4B918208-0AC2-4D81-80BB-CF5E5216A277}" type="pres">
      <dgm:prSet presAssocID="{2098AEB5-9F54-4CF9-8B96-151C42F5D6E9}" presName="vertSpace2b" presStyleCnt="0"/>
      <dgm:spPr/>
    </dgm:pt>
  </dgm:ptLst>
  <dgm:cxnLst>
    <dgm:cxn modelId="{E220FF3A-2390-440B-B133-CB4070576908}" type="presOf" srcId="{9FF55651-8B85-46B1-B875-30D2358C6CF8}" destId="{A43F1CDD-293F-4036-BAAE-1F8945423C4E}" srcOrd="0" destOrd="0" presId="urn:microsoft.com/office/officeart/2008/layout/LinedList"/>
    <dgm:cxn modelId="{478D04A2-22E0-4C70-B689-E916A92CE203}" type="presOf" srcId="{2098AEB5-9F54-4CF9-8B96-151C42F5D6E9}" destId="{83090BDE-9415-48BA-9E06-BCB220E6484B}" srcOrd="0" destOrd="0" presId="urn:microsoft.com/office/officeart/2008/layout/LinedList"/>
    <dgm:cxn modelId="{B6EF1278-3777-4A3F-BE86-6F05F6C9EEAE}" type="presOf" srcId="{6663762A-3416-470B-BC07-63DDD9766B8A}" destId="{93A2948B-E6F2-47C3-A6A6-BD33A41211B4}" srcOrd="0" destOrd="0" presId="urn:microsoft.com/office/officeart/2008/layout/LinedList"/>
    <dgm:cxn modelId="{0F192DE0-EC0C-43C6-B80E-D9D0E3951C3B}" srcId="{2098AEB5-9F54-4CF9-8B96-151C42F5D6E9}" destId="{6663762A-3416-470B-BC07-63DDD9766B8A}" srcOrd="2" destOrd="0" parTransId="{0E228D3C-99ED-441B-B601-3FB09C7EF6C5}" sibTransId="{907AE55D-B5DF-4ED5-83B7-5ED875F87CA2}"/>
    <dgm:cxn modelId="{6DD2594E-D43F-4A47-BDAB-C53A8214E6DE}" srcId="{BB1445DD-D0E5-46B6-9D60-56BA3CFBD37F}" destId="{D53D9C5D-9CBE-4889-932B-36A917CDD839}" srcOrd="0" destOrd="0" parTransId="{585FF2BE-9F22-422C-A19C-BCE9AC15BA2B}" sibTransId="{BD21922C-2153-441A-AFEF-7F899A38B814}"/>
    <dgm:cxn modelId="{A3DF54D1-B79F-43E6-9D34-304C6E53E687}" srcId="{D53D9C5D-9CBE-4889-932B-36A917CDD839}" destId="{66DB25C5-13B5-43A8-9B0F-ED55FD27005B}" srcOrd="3" destOrd="0" parTransId="{626EBDBF-69CC-4AAF-96EA-B3900C9B4BF1}" sibTransId="{ADBBCBCF-4155-47F4-BF0B-0F75269FAD22}"/>
    <dgm:cxn modelId="{BB5BC945-4386-4556-AF67-38C934F1F5F9}" type="presOf" srcId="{CE5ADEB0-B3DB-460F-8F71-11BF26E800AE}" destId="{35BCB32C-ADA0-43EC-9CB3-FA95AA762D88}" srcOrd="0" destOrd="0" presId="urn:microsoft.com/office/officeart/2008/layout/LinedList"/>
    <dgm:cxn modelId="{836D5783-5694-48D1-9949-334C6C171288}" type="presOf" srcId="{D8B3CE7F-4C84-4DB0-A9FE-19B076CF4FD7}" destId="{0B66B400-B49B-45B2-8073-96F38AA5FBDD}" srcOrd="0" destOrd="0" presId="urn:microsoft.com/office/officeart/2008/layout/LinedList"/>
    <dgm:cxn modelId="{1833CBC1-CB26-4F72-B879-72497880685D}" srcId="{D53D9C5D-9CBE-4889-932B-36A917CDD839}" destId="{CE5ADEB0-B3DB-460F-8F71-11BF26E800AE}" srcOrd="0" destOrd="0" parTransId="{008C80E3-7FD4-4567-A624-F89FE33E1E7B}" sibTransId="{9EA15F60-860C-4871-B872-058794B51F65}"/>
    <dgm:cxn modelId="{1D75F6E2-93B8-4273-A282-BEED4B9721E6}" type="presOf" srcId="{A35197D9-27E2-4678-93BE-8DFCA848F473}" destId="{84371BED-44F3-4ED0-99AF-234FEE6F6E07}" srcOrd="0" destOrd="0" presId="urn:microsoft.com/office/officeart/2008/layout/LinedList"/>
    <dgm:cxn modelId="{6F8A660A-6BF7-486A-A18D-B047E82C4439}" type="presOf" srcId="{DE2DD838-1D38-49AC-B186-1C693D452AFB}" destId="{F525D70A-2392-40A0-AEBE-B878B0D331E9}" srcOrd="0" destOrd="0" presId="urn:microsoft.com/office/officeart/2008/layout/LinedList"/>
    <dgm:cxn modelId="{927AF240-C93A-47D3-9731-3D63D0DB16E9}" srcId="{D53D9C5D-9CBE-4889-932B-36A917CDD839}" destId="{E7282693-6927-4501-8498-4A07CA6EC3EA}" srcOrd="2" destOrd="0" parTransId="{3B85B46F-8A00-44C0-AC37-772D73165991}" sibTransId="{C036F563-7CA2-40D8-92D1-7A4C70612F41}"/>
    <dgm:cxn modelId="{68F36C5E-E15E-4BB8-8AEE-2018C64BB7EE}" srcId="{D53D9C5D-9CBE-4889-932B-36A917CDD839}" destId="{D8B3CE7F-4C84-4DB0-A9FE-19B076CF4FD7}" srcOrd="1" destOrd="0" parTransId="{B3DFA9CD-5B9C-411A-8F5C-BAC4B09C2F8F}" sibTransId="{D768A860-C03D-4075-9931-D3A0A19C70FD}"/>
    <dgm:cxn modelId="{1ED32572-3332-4D8B-B48A-FCEC42FD8EF0}" srcId="{BB1445DD-D0E5-46B6-9D60-56BA3CFBD37F}" destId="{2098AEB5-9F54-4CF9-8B96-151C42F5D6E9}" srcOrd="1" destOrd="0" parTransId="{7CB15E0E-4781-4954-BFBE-F627543600A4}" sibTransId="{5243884E-5C73-4095-9729-7EC43F41FBEE}"/>
    <dgm:cxn modelId="{6DBC6583-981A-4EDE-824C-B27409AB6E98}" srcId="{D53D9C5D-9CBE-4889-932B-36A917CDD839}" destId="{9FF55651-8B85-46B1-B875-30D2358C6CF8}" srcOrd="4" destOrd="0" parTransId="{B860CF90-23D7-42BD-A26E-36DF76F30219}" sibTransId="{C12A57EF-9D3D-40B4-99BF-26E41D2FDACD}"/>
    <dgm:cxn modelId="{2BDA6829-5E61-4E73-840F-B177D97FCF04}" type="presOf" srcId="{0DEE369D-3BB6-46A9-9505-7622F25D3DBC}" destId="{638CEDE7-5A6A-4FA3-AC47-4AC38403A454}" srcOrd="0" destOrd="0" presId="urn:microsoft.com/office/officeart/2008/layout/LinedList"/>
    <dgm:cxn modelId="{3EE3ECCD-15AD-456A-B6E5-2EF96DEEDFE8}" srcId="{2098AEB5-9F54-4CF9-8B96-151C42F5D6E9}" destId="{DE2DD838-1D38-49AC-B186-1C693D452AFB}" srcOrd="0" destOrd="0" parTransId="{18ADCEA5-2504-4DB7-AF7B-64C3390B39E2}" sibTransId="{ACC1C76A-815A-4A87-8F86-BFD632F364C0}"/>
    <dgm:cxn modelId="{921D9979-4BD0-447E-9198-F5F61056325C}" srcId="{2098AEB5-9F54-4CF9-8B96-151C42F5D6E9}" destId="{0DEE369D-3BB6-46A9-9505-7622F25D3DBC}" srcOrd="3" destOrd="0" parTransId="{54F78330-ACF7-4DEA-9167-B1DC8B73C3DC}" sibTransId="{0D86A4BE-1E9D-46AE-B02A-8BEA1A9A7730}"/>
    <dgm:cxn modelId="{5E6E7D12-9F1C-43F1-AEDD-C2E00C3F3721}" type="presOf" srcId="{E7282693-6927-4501-8498-4A07CA6EC3EA}" destId="{85C73F73-2A07-4F73-A3A9-69AC46C198BC}" srcOrd="0" destOrd="0" presId="urn:microsoft.com/office/officeart/2008/layout/LinedList"/>
    <dgm:cxn modelId="{44CA1612-7A51-483B-A78B-53742638B818}" srcId="{17D4E0DA-6FAF-45C8-9CB8-7AFADF17844F}" destId="{BB1445DD-D0E5-46B6-9D60-56BA3CFBD37F}" srcOrd="0" destOrd="0" parTransId="{C99CCDC7-93CB-4DF1-A005-1A42D18733DF}" sibTransId="{0F6A7F33-5C63-4EA2-BC89-6C27027CFBE5}"/>
    <dgm:cxn modelId="{75F578C5-2D42-41A7-A2F1-1552D7AE7AFF}" type="presOf" srcId="{BB1445DD-D0E5-46B6-9D60-56BA3CFBD37F}" destId="{D8D891EE-09D9-489D-A22E-8D7D8B1FF860}" srcOrd="0" destOrd="0" presId="urn:microsoft.com/office/officeart/2008/layout/LinedList"/>
    <dgm:cxn modelId="{9BC4A6F6-2BBD-4E02-B26F-B12604D95581}" srcId="{2098AEB5-9F54-4CF9-8B96-151C42F5D6E9}" destId="{A35197D9-27E2-4678-93BE-8DFCA848F473}" srcOrd="1" destOrd="0" parTransId="{40BE40D9-5C28-4C79-826A-CC3386869F82}" sibTransId="{AD2D21FA-2D1E-4A3E-8D26-7CD089BA8ABE}"/>
    <dgm:cxn modelId="{27218423-E098-483C-9381-283CAD92EAFE}" type="presOf" srcId="{17D4E0DA-6FAF-45C8-9CB8-7AFADF17844F}" destId="{E932FD4D-6061-4BDD-B628-C787ECF72141}" srcOrd="0" destOrd="0" presId="urn:microsoft.com/office/officeart/2008/layout/LinedList"/>
    <dgm:cxn modelId="{E53D4EA1-CE99-4A7B-AF29-EC7BBC01589B}" type="presOf" srcId="{D53D9C5D-9CBE-4889-932B-36A917CDD839}" destId="{502BBD66-18FF-49E9-93E7-93DE426F177E}" srcOrd="0" destOrd="0" presId="urn:microsoft.com/office/officeart/2008/layout/LinedList"/>
    <dgm:cxn modelId="{FFB0FFEF-B7DD-465C-987D-5AD0F745C0F9}" srcId="{2098AEB5-9F54-4CF9-8B96-151C42F5D6E9}" destId="{FA9E930A-0AC3-4734-92F7-0A2C540BCA19}" srcOrd="4" destOrd="0" parTransId="{7EFBA48B-D683-46B2-8E96-30DE3C9F8C6F}" sibTransId="{695EE7EA-46A8-409A-8C1B-9A0E82FB238F}"/>
    <dgm:cxn modelId="{5837FFAA-9C24-4810-A3FA-99F29A3FFED7}" type="presOf" srcId="{66DB25C5-13B5-43A8-9B0F-ED55FD27005B}" destId="{1941691C-4916-491E-8B15-0B87CBC19CB0}" srcOrd="0" destOrd="0" presId="urn:microsoft.com/office/officeart/2008/layout/LinedList"/>
    <dgm:cxn modelId="{B166DF1B-0D57-45EE-A604-456699C173C5}" type="presOf" srcId="{FA9E930A-0AC3-4734-92F7-0A2C540BCA19}" destId="{1697127E-73C6-41B6-B2EB-902EFE3DD0D3}" srcOrd="0" destOrd="0" presId="urn:microsoft.com/office/officeart/2008/layout/LinedList"/>
    <dgm:cxn modelId="{5286E93B-2DE1-420A-B7A6-78365173F510}" type="presParOf" srcId="{E932FD4D-6061-4BDD-B628-C787ECF72141}" destId="{38158268-6D91-48C5-B49D-8894A7193553}" srcOrd="0" destOrd="0" presId="urn:microsoft.com/office/officeart/2008/layout/LinedList"/>
    <dgm:cxn modelId="{26555120-F346-4AB6-8C23-6B0C638D9CD1}" type="presParOf" srcId="{E932FD4D-6061-4BDD-B628-C787ECF72141}" destId="{7220C2FA-5234-4609-9837-4E44CA745761}" srcOrd="1" destOrd="0" presId="urn:microsoft.com/office/officeart/2008/layout/LinedList"/>
    <dgm:cxn modelId="{5D83089A-42C4-40D6-9F9D-0B3905C537A6}" type="presParOf" srcId="{7220C2FA-5234-4609-9837-4E44CA745761}" destId="{D8D891EE-09D9-489D-A22E-8D7D8B1FF860}" srcOrd="0" destOrd="0" presId="urn:microsoft.com/office/officeart/2008/layout/LinedList"/>
    <dgm:cxn modelId="{0219192F-6A93-4F62-B7A6-20548D2EA8BB}" type="presParOf" srcId="{7220C2FA-5234-4609-9837-4E44CA745761}" destId="{042A2C9E-4383-40FD-B3DC-A8FDFD46389B}" srcOrd="1" destOrd="0" presId="urn:microsoft.com/office/officeart/2008/layout/LinedList"/>
    <dgm:cxn modelId="{7F525FF9-4576-4BAF-9494-200E0B326EF0}" type="presParOf" srcId="{042A2C9E-4383-40FD-B3DC-A8FDFD46389B}" destId="{B608BA81-218A-4B71-A039-BB2C008BA31E}" srcOrd="0" destOrd="0" presId="urn:microsoft.com/office/officeart/2008/layout/LinedList"/>
    <dgm:cxn modelId="{461A8088-167F-45FB-B06D-AB2D74C691C2}" type="presParOf" srcId="{042A2C9E-4383-40FD-B3DC-A8FDFD46389B}" destId="{9808F31F-FFA3-4825-9EE7-DD2B862001D4}" srcOrd="1" destOrd="0" presId="urn:microsoft.com/office/officeart/2008/layout/LinedList"/>
    <dgm:cxn modelId="{E73397E5-798A-4681-989F-8FF8BF1C441C}" type="presParOf" srcId="{9808F31F-FFA3-4825-9EE7-DD2B862001D4}" destId="{044716B4-352B-4CFB-B9E7-A462647DAABB}" srcOrd="0" destOrd="0" presId="urn:microsoft.com/office/officeart/2008/layout/LinedList"/>
    <dgm:cxn modelId="{DEB5F6DE-DF96-41CD-91F8-897D54DF5255}" type="presParOf" srcId="{9808F31F-FFA3-4825-9EE7-DD2B862001D4}" destId="{502BBD66-18FF-49E9-93E7-93DE426F177E}" srcOrd="1" destOrd="0" presId="urn:microsoft.com/office/officeart/2008/layout/LinedList"/>
    <dgm:cxn modelId="{F8354388-C983-45C9-98D6-0B28305C2CBB}" type="presParOf" srcId="{9808F31F-FFA3-4825-9EE7-DD2B862001D4}" destId="{6AC187AD-7A30-4A2C-9974-55D1D9793828}" srcOrd="2" destOrd="0" presId="urn:microsoft.com/office/officeart/2008/layout/LinedList"/>
    <dgm:cxn modelId="{68AF4C2E-CAC0-464F-AFE6-E4BAA3C52114}" type="presParOf" srcId="{6AC187AD-7A30-4A2C-9974-55D1D9793828}" destId="{30D0EB1C-0A72-433C-A3AD-E8550BD3BD7D}" srcOrd="0" destOrd="0" presId="urn:microsoft.com/office/officeart/2008/layout/LinedList"/>
    <dgm:cxn modelId="{B3BC8B47-32C5-48EC-8FB6-487BFA596DA0}" type="presParOf" srcId="{30D0EB1C-0A72-433C-A3AD-E8550BD3BD7D}" destId="{9698D29F-DE3D-4388-B002-054EF6A0E4D7}" srcOrd="0" destOrd="0" presId="urn:microsoft.com/office/officeart/2008/layout/LinedList"/>
    <dgm:cxn modelId="{1D3EA68F-16EC-40E4-9A12-F4C81FAC3822}" type="presParOf" srcId="{30D0EB1C-0A72-433C-A3AD-E8550BD3BD7D}" destId="{35BCB32C-ADA0-43EC-9CB3-FA95AA762D88}" srcOrd="1" destOrd="0" presId="urn:microsoft.com/office/officeart/2008/layout/LinedList"/>
    <dgm:cxn modelId="{2EF23E07-F179-4F06-8BDF-9A8747B9D5EF}" type="presParOf" srcId="{30D0EB1C-0A72-433C-A3AD-E8550BD3BD7D}" destId="{EFF6FAF2-DDE2-4AA7-ABCC-515BA4ECABC7}" srcOrd="2" destOrd="0" presId="urn:microsoft.com/office/officeart/2008/layout/LinedList"/>
    <dgm:cxn modelId="{341C4476-1AF8-4027-9D33-6E236084E3B9}" type="presParOf" srcId="{6AC187AD-7A30-4A2C-9974-55D1D9793828}" destId="{E3A854A4-6698-4480-A41D-02CBF15C232E}" srcOrd="1" destOrd="0" presId="urn:microsoft.com/office/officeart/2008/layout/LinedList"/>
    <dgm:cxn modelId="{04674159-6DD3-4AAD-9333-530F1E5EBA75}" type="presParOf" srcId="{6AC187AD-7A30-4A2C-9974-55D1D9793828}" destId="{B80623AC-C944-478F-86C7-DD3299D9D6FA}" srcOrd="2" destOrd="0" presId="urn:microsoft.com/office/officeart/2008/layout/LinedList"/>
    <dgm:cxn modelId="{81166208-C2AD-4B53-95D4-C579ABED8EE7}" type="presParOf" srcId="{B80623AC-C944-478F-86C7-DD3299D9D6FA}" destId="{0F737627-4330-4926-AA84-5288C16E9D88}" srcOrd="0" destOrd="0" presId="urn:microsoft.com/office/officeart/2008/layout/LinedList"/>
    <dgm:cxn modelId="{6CA5F7BA-75D6-49A5-9A67-34CF4B956823}" type="presParOf" srcId="{B80623AC-C944-478F-86C7-DD3299D9D6FA}" destId="{0B66B400-B49B-45B2-8073-96F38AA5FBDD}" srcOrd="1" destOrd="0" presId="urn:microsoft.com/office/officeart/2008/layout/LinedList"/>
    <dgm:cxn modelId="{4FBDD399-B5BB-4F18-B650-1E3240F1C506}" type="presParOf" srcId="{B80623AC-C944-478F-86C7-DD3299D9D6FA}" destId="{EF8D8777-73B1-47B1-A849-CEAC224D8082}" srcOrd="2" destOrd="0" presId="urn:microsoft.com/office/officeart/2008/layout/LinedList"/>
    <dgm:cxn modelId="{BB623A70-063A-4302-8797-0542E0C9BB53}" type="presParOf" srcId="{6AC187AD-7A30-4A2C-9974-55D1D9793828}" destId="{FB396F87-85B1-4292-814F-26B9DF468B39}" srcOrd="3" destOrd="0" presId="urn:microsoft.com/office/officeart/2008/layout/LinedList"/>
    <dgm:cxn modelId="{99A36256-4B37-4848-9ADB-D31D2414DE5D}" type="presParOf" srcId="{6AC187AD-7A30-4A2C-9974-55D1D9793828}" destId="{0DDB2820-9EF0-4ABE-8729-37DD61782508}" srcOrd="4" destOrd="0" presId="urn:microsoft.com/office/officeart/2008/layout/LinedList"/>
    <dgm:cxn modelId="{268C33E6-59FA-461C-8095-8126E5E4D276}" type="presParOf" srcId="{0DDB2820-9EF0-4ABE-8729-37DD61782508}" destId="{04925A97-BBB2-43BA-A0EE-2ADE846C0944}" srcOrd="0" destOrd="0" presId="urn:microsoft.com/office/officeart/2008/layout/LinedList"/>
    <dgm:cxn modelId="{FBB78084-FE20-41E4-AA36-024B861ECAD1}" type="presParOf" srcId="{0DDB2820-9EF0-4ABE-8729-37DD61782508}" destId="{85C73F73-2A07-4F73-A3A9-69AC46C198BC}" srcOrd="1" destOrd="0" presId="urn:microsoft.com/office/officeart/2008/layout/LinedList"/>
    <dgm:cxn modelId="{A17FA9CE-F58E-4613-846C-B1DC6461ED73}" type="presParOf" srcId="{0DDB2820-9EF0-4ABE-8729-37DD61782508}" destId="{F6541C29-7FFD-427E-92C7-6BFA8F91C248}" srcOrd="2" destOrd="0" presId="urn:microsoft.com/office/officeart/2008/layout/LinedList"/>
    <dgm:cxn modelId="{17E3A190-75A2-4ED4-A430-6D52374D20D0}" type="presParOf" srcId="{6AC187AD-7A30-4A2C-9974-55D1D9793828}" destId="{B04FED1B-109F-4919-8AF5-3C235AF907BA}" srcOrd="5" destOrd="0" presId="urn:microsoft.com/office/officeart/2008/layout/LinedList"/>
    <dgm:cxn modelId="{CF018A20-2ADA-4F3C-A8E2-CB41B6F43E96}" type="presParOf" srcId="{6AC187AD-7A30-4A2C-9974-55D1D9793828}" destId="{51506541-10D3-44E1-AFED-7B5C49C6E8A6}" srcOrd="6" destOrd="0" presId="urn:microsoft.com/office/officeart/2008/layout/LinedList"/>
    <dgm:cxn modelId="{0132E02E-450B-450E-ADB8-174E5195B443}" type="presParOf" srcId="{51506541-10D3-44E1-AFED-7B5C49C6E8A6}" destId="{91BE9699-221F-4790-8AA0-E59988C7AD5D}" srcOrd="0" destOrd="0" presId="urn:microsoft.com/office/officeart/2008/layout/LinedList"/>
    <dgm:cxn modelId="{ED52A231-2E10-4A52-A457-A8350FF430C0}" type="presParOf" srcId="{51506541-10D3-44E1-AFED-7B5C49C6E8A6}" destId="{1941691C-4916-491E-8B15-0B87CBC19CB0}" srcOrd="1" destOrd="0" presId="urn:microsoft.com/office/officeart/2008/layout/LinedList"/>
    <dgm:cxn modelId="{70E3B587-9C8D-407A-892A-9BE5DE56474D}" type="presParOf" srcId="{51506541-10D3-44E1-AFED-7B5C49C6E8A6}" destId="{4111F06A-F71F-4A2B-9549-31217B66AA35}" srcOrd="2" destOrd="0" presId="urn:microsoft.com/office/officeart/2008/layout/LinedList"/>
    <dgm:cxn modelId="{720DF182-41A8-4BDD-8BF5-5D5DC9941C59}" type="presParOf" srcId="{6AC187AD-7A30-4A2C-9974-55D1D9793828}" destId="{AA80B873-B346-4FE8-AD20-8A45878F1A8B}" srcOrd="7" destOrd="0" presId="urn:microsoft.com/office/officeart/2008/layout/LinedList"/>
    <dgm:cxn modelId="{F5BAA5BE-7679-4ED5-B64C-56B935684DBD}" type="presParOf" srcId="{6AC187AD-7A30-4A2C-9974-55D1D9793828}" destId="{203B7A00-8815-49A3-B076-7A17DA829E2F}" srcOrd="8" destOrd="0" presId="urn:microsoft.com/office/officeart/2008/layout/LinedList"/>
    <dgm:cxn modelId="{CC62B188-FD7E-4BAE-845B-290F489D4E16}" type="presParOf" srcId="{203B7A00-8815-49A3-B076-7A17DA829E2F}" destId="{4AA86A2C-7E2C-4C5D-9840-7BD34E9F4A65}" srcOrd="0" destOrd="0" presId="urn:microsoft.com/office/officeart/2008/layout/LinedList"/>
    <dgm:cxn modelId="{F0707E74-3B67-4EF4-B449-48CEDB1314C2}" type="presParOf" srcId="{203B7A00-8815-49A3-B076-7A17DA829E2F}" destId="{A43F1CDD-293F-4036-BAAE-1F8945423C4E}" srcOrd="1" destOrd="0" presId="urn:microsoft.com/office/officeart/2008/layout/LinedList"/>
    <dgm:cxn modelId="{8062D010-A75F-4850-AC32-EBC956F99AE5}" type="presParOf" srcId="{203B7A00-8815-49A3-B076-7A17DA829E2F}" destId="{0FC438B7-B4B5-439F-8F18-055A95691FD7}" srcOrd="2" destOrd="0" presId="urn:microsoft.com/office/officeart/2008/layout/LinedList"/>
    <dgm:cxn modelId="{86EA6B7D-7E74-441C-8318-E07266F70446}" type="presParOf" srcId="{042A2C9E-4383-40FD-B3DC-A8FDFD46389B}" destId="{C931DA93-6551-486A-B80E-61D86159BBAD}" srcOrd="2" destOrd="0" presId="urn:microsoft.com/office/officeart/2008/layout/LinedList"/>
    <dgm:cxn modelId="{3ABAA3D3-C349-4CC2-9D8A-80212850E429}" type="presParOf" srcId="{042A2C9E-4383-40FD-B3DC-A8FDFD46389B}" destId="{4810348A-A65E-4898-B14E-B889CB1B291B}" srcOrd="3" destOrd="0" presId="urn:microsoft.com/office/officeart/2008/layout/LinedList"/>
    <dgm:cxn modelId="{63E8C84B-EBE9-4B34-9CE3-594B618406D0}" type="presParOf" srcId="{042A2C9E-4383-40FD-B3DC-A8FDFD46389B}" destId="{8874DE97-EA6B-4FAD-BF55-69F6B92E8886}" srcOrd="4" destOrd="0" presId="urn:microsoft.com/office/officeart/2008/layout/LinedList"/>
    <dgm:cxn modelId="{82F40531-907F-47B4-BD03-9C84EEADED4F}" type="presParOf" srcId="{8874DE97-EA6B-4FAD-BF55-69F6B92E8886}" destId="{B659C42E-AA4A-4E6A-9197-AE6B41097151}" srcOrd="0" destOrd="0" presId="urn:microsoft.com/office/officeart/2008/layout/LinedList"/>
    <dgm:cxn modelId="{F8B61F7D-B29B-43C7-898B-B339AB0EF5C4}" type="presParOf" srcId="{8874DE97-EA6B-4FAD-BF55-69F6B92E8886}" destId="{83090BDE-9415-48BA-9E06-BCB220E6484B}" srcOrd="1" destOrd="0" presId="urn:microsoft.com/office/officeart/2008/layout/LinedList"/>
    <dgm:cxn modelId="{D84AE51D-8639-4356-955F-1C3C9C102B6B}" type="presParOf" srcId="{8874DE97-EA6B-4FAD-BF55-69F6B92E8886}" destId="{A3416FAD-BD77-4F6C-B9EA-0D7E37CA2C29}" srcOrd="2" destOrd="0" presId="urn:microsoft.com/office/officeart/2008/layout/LinedList"/>
    <dgm:cxn modelId="{02108F41-3032-4B90-8338-464EC175C997}" type="presParOf" srcId="{A3416FAD-BD77-4F6C-B9EA-0D7E37CA2C29}" destId="{AD8A28AD-35B4-4523-A3B8-9868C339C39A}" srcOrd="0" destOrd="0" presId="urn:microsoft.com/office/officeart/2008/layout/LinedList"/>
    <dgm:cxn modelId="{710205BD-8797-4FE6-B4AF-6D4A1F2E1CDC}" type="presParOf" srcId="{AD8A28AD-35B4-4523-A3B8-9868C339C39A}" destId="{3BCC337F-ED32-4221-949A-85A0628BB8BA}" srcOrd="0" destOrd="0" presId="urn:microsoft.com/office/officeart/2008/layout/LinedList"/>
    <dgm:cxn modelId="{D6DD89CF-CBDB-4D0E-8527-465C6124F38F}" type="presParOf" srcId="{AD8A28AD-35B4-4523-A3B8-9868C339C39A}" destId="{F525D70A-2392-40A0-AEBE-B878B0D331E9}" srcOrd="1" destOrd="0" presId="urn:microsoft.com/office/officeart/2008/layout/LinedList"/>
    <dgm:cxn modelId="{BEA21C98-9820-47BA-AD0E-71ED50EDF00A}" type="presParOf" srcId="{AD8A28AD-35B4-4523-A3B8-9868C339C39A}" destId="{2D411A38-AFB4-48AF-BE73-2F402841C7AA}" srcOrd="2" destOrd="0" presId="urn:microsoft.com/office/officeart/2008/layout/LinedList"/>
    <dgm:cxn modelId="{8026A4C4-9BAF-47B8-B30E-5C1BAA45B3CB}" type="presParOf" srcId="{A3416FAD-BD77-4F6C-B9EA-0D7E37CA2C29}" destId="{FEDCA280-DFC1-46AF-BC8B-F2B6662E447A}" srcOrd="1" destOrd="0" presId="urn:microsoft.com/office/officeart/2008/layout/LinedList"/>
    <dgm:cxn modelId="{9962A9BA-9738-40F0-8F53-3E191966CFB5}" type="presParOf" srcId="{A3416FAD-BD77-4F6C-B9EA-0D7E37CA2C29}" destId="{5182542E-60E2-4972-AFFF-E512C53B0E40}" srcOrd="2" destOrd="0" presId="urn:microsoft.com/office/officeart/2008/layout/LinedList"/>
    <dgm:cxn modelId="{A31B1D90-D4B3-4625-8CA1-800AF0C10AD1}" type="presParOf" srcId="{5182542E-60E2-4972-AFFF-E512C53B0E40}" destId="{24484D55-BB40-4C5F-AA2E-0E16E3511624}" srcOrd="0" destOrd="0" presId="urn:microsoft.com/office/officeart/2008/layout/LinedList"/>
    <dgm:cxn modelId="{10570447-A71D-4253-8E8F-BBF8494BCB8A}" type="presParOf" srcId="{5182542E-60E2-4972-AFFF-E512C53B0E40}" destId="{84371BED-44F3-4ED0-99AF-234FEE6F6E07}" srcOrd="1" destOrd="0" presId="urn:microsoft.com/office/officeart/2008/layout/LinedList"/>
    <dgm:cxn modelId="{3C82DDF9-6F90-438A-9634-E9F670107D80}" type="presParOf" srcId="{5182542E-60E2-4972-AFFF-E512C53B0E40}" destId="{9A24B980-1739-4010-87D2-97B4ADC5D263}" srcOrd="2" destOrd="0" presId="urn:microsoft.com/office/officeart/2008/layout/LinedList"/>
    <dgm:cxn modelId="{B3D8C071-3736-4A38-9922-9C07034828DC}" type="presParOf" srcId="{A3416FAD-BD77-4F6C-B9EA-0D7E37CA2C29}" destId="{178262C4-D0FE-4F5A-904B-F4DE76AE87A5}" srcOrd="3" destOrd="0" presId="urn:microsoft.com/office/officeart/2008/layout/LinedList"/>
    <dgm:cxn modelId="{E9DB1506-7702-45B9-A44C-DD99FEE9A396}" type="presParOf" srcId="{A3416FAD-BD77-4F6C-B9EA-0D7E37CA2C29}" destId="{D0E4B860-385B-4329-96C6-975E06140BF4}" srcOrd="4" destOrd="0" presId="urn:microsoft.com/office/officeart/2008/layout/LinedList"/>
    <dgm:cxn modelId="{1CCC3C18-16F6-4792-9D8C-241331445697}" type="presParOf" srcId="{D0E4B860-385B-4329-96C6-975E06140BF4}" destId="{B05883E6-F964-4B84-B62B-848CE04B56DA}" srcOrd="0" destOrd="0" presId="urn:microsoft.com/office/officeart/2008/layout/LinedList"/>
    <dgm:cxn modelId="{5A4C099A-C476-4BF1-B19B-2D6D059E6D3F}" type="presParOf" srcId="{D0E4B860-385B-4329-96C6-975E06140BF4}" destId="{93A2948B-E6F2-47C3-A6A6-BD33A41211B4}" srcOrd="1" destOrd="0" presId="urn:microsoft.com/office/officeart/2008/layout/LinedList"/>
    <dgm:cxn modelId="{51E0560D-C33D-4E81-8CA8-CAB11C3A50B0}" type="presParOf" srcId="{D0E4B860-385B-4329-96C6-975E06140BF4}" destId="{8044832E-DF28-496D-853F-6D17002028A2}" srcOrd="2" destOrd="0" presId="urn:microsoft.com/office/officeart/2008/layout/LinedList"/>
    <dgm:cxn modelId="{DA86C228-6C6E-475F-8044-1367BC42AC5B}" type="presParOf" srcId="{A3416FAD-BD77-4F6C-B9EA-0D7E37CA2C29}" destId="{058A9027-C3DB-4EE8-B733-DF4F5F37603A}" srcOrd="5" destOrd="0" presId="urn:microsoft.com/office/officeart/2008/layout/LinedList"/>
    <dgm:cxn modelId="{9B324EF8-6AA8-4322-A04B-E756966CCCC9}" type="presParOf" srcId="{A3416FAD-BD77-4F6C-B9EA-0D7E37CA2C29}" destId="{599D6BC1-933B-403A-869C-A0A079867855}" srcOrd="6" destOrd="0" presId="urn:microsoft.com/office/officeart/2008/layout/LinedList"/>
    <dgm:cxn modelId="{4C789334-E0FF-450C-B4D5-3918A78D590B}" type="presParOf" srcId="{599D6BC1-933B-403A-869C-A0A079867855}" destId="{350F0758-56FF-4891-A021-6CD17E0D5BCF}" srcOrd="0" destOrd="0" presId="urn:microsoft.com/office/officeart/2008/layout/LinedList"/>
    <dgm:cxn modelId="{BA3B3B3E-1FE5-438A-A4BA-39B10DBF2D65}" type="presParOf" srcId="{599D6BC1-933B-403A-869C-A0A079867855}" destId="{638CEDE7-5A6A-4FA3-AC47-4AC38403A454}" srcOrd="1" destOrd="0" presId="urn:microsoft.com/office/officeart/2008/layout/LinedList"/>
    <dgm:cxn modelId="{4AAB8B85-78A5-4110-8DD3-D29A84CB252A}" type="presParOf" srcId="{599D6BC1-933B-403A-869C-A0A079867855}" destId="{FE2D624F-D685-4BF5-AC6C-99D84BABA8ED}" srcOrd="2" destOrd="0" presId="urn:microsoft.com/office/officeart/2008/layout/LinedList"/>
    <dgm:cxn modelId="{5254CB7E-1081-4542-8283-F953A8814D93}" type="presParOf" srcId="{A3416FAD-BD77-4F6C-B9EA-0D7E37CA2C29}" destId="{0901D14D-ECB0-4062-9CFF-5F4A5F5EAC50}" srcOrd="7" destOrd="0" presId="urn:microsoft.com/office/officeart/2008/layout/LinedList"/>
    <dgm:cxn modelId="{E700B938-599E-46A8-9A7C-2DF7D9C84626}" type="presParOf" srcId="{A3416FAD-BD77-4F6C-B9EA-0D7E37CA2C29}" destId="{DE083D22-1D60-4186-8331-6700327E1B0F}" srcOrd="8" destOrd="0" presId="urn:microsoft.com/office/officeart/2008/layout/LinedList"/>
    <dgm:cxn modelId="{84D02063-5D43-43D1-A908-773099C0199B}" type="presParOf" srcId="{DE083D22-1D60-4186-8331-6700327E1B0F}" destId="{06A72D31-D2B4-482E-9C39-972EC5F0417F}" srcOrd="0" destOrd="0" presId="urn:microsoft.com/office/officeart/2008/layout/LinedList"/>
    <dgm:cxn modelId="{789534C0-FCF0-4335-980A-912184B70162}" type="presParOf" srcId="{DE083D22-1D60-4186-8331-6700327E1B0F}" destId="{1697127E-73C6-41B6-B2EB-902EFE3DD0D3}" srcOrd="1" destOrd="0" presId="urn:microsoft.com/office/officeart/2008/layout/LinedList"/>
    <dgm:cxn modelId="{6C7BC72C-4CAD-4D05-AB89-B592A17EC638}" type="presParOf" srcId="{DE083D22-1D60-4186-8331-6700327E1B0F}" destId="{9D770B8E-963C-400E-A72A-6D2E926A0CA3}" srcOrd="2" destOrd="0" presId="urn:microsoft.com/office/officeart/2008/layout/LinedList"/>
    <dgm:cxn modelId="{6277331A-4C47-4E07-A1D6-AC60D53B11C3}" type="presParOf" srcId="{042A2C9E-4383-40FD-B3DC-A8FDFD46389B}" destId="{171B6DE3-A712-47F5-BE7E-38B4296C4696}" srcOrd="5" destOrd="0" presId="urn:microsoft.com/office/officeart/2008/layout/LinedList"/>
    <dgm:cxn modelId="{D32C6048-B11E-4116-9CF0-44F26FD5BC7C}" type="presParOf" srcId="{042A2C9E-4383-40FD-B3DC-A8FDFD46389B}" destId="{4B918208-0AC2-4D81-80BB-CF5E5216A277}"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F0F399-1FF6-4C54-91A9-4E5559322F71}" type="doc">
      <dgm:prSet loTypeId="urn:microsoft.com/office/officeart/2008/layout/TitledPictureBlocks" loCatId="picture" qsTypeId="urn:microsoft.com/office/officeart/2005/8/quickstyle/simple1" qsCatId="simple" csTypeId="urn:microsoft.com/office/officeart/2005/8/colors/colorful1#1" csCatId="colorful" phldr="1"/>
      <dgm:spPr/>
      <dgm:t>
        <a:bodyPr/>
        <a:lstStyle/>
        <a:p>
          <a:endParaRPr lang="en-US"/>
        </a:p>
      </dgm:t>
    </dgm:pt>
    <dgm:pt modelId="{7494C4B9-12EC-4B14-877C-EAFECA565E96}">
      <dgm:prSet phldrT="[Text]"/>
      <dgm:spPr/>
      <dgm:t>
        <a:bodyPr/>
        <a:lstStyle/>
        <a:p>
          <a:r>
            <a:rPr lang="en-US" dirty="0" smtClean="0">
              <a:latin typeface="Franklin Gothic Medium Cond" panose="020B0606030402020204" pitchFamily="34" charset="0"/>
            </a:rPr>
            <a:t>Himalaya</a:t>
          </a:r>
          <a:endParaRPr lang="en-US" dirty="0">
            <a:latin typeface="Franklin Gothic Medium Cond" panose="020B0606030402020204" pitchFamily="34" charset="0"/>
          </a:endParaRPr>
        </a:p>
      </dgm:t>
    </dgm:pt>
    <dgm:pt modelId="{56E0D426-9E7C-4D44-B078-68612A7550DF}" type="parTrans" cxnId="{9BBF1E63-5762-418C-A999-A911EBCACEC9}">
      <dgm:prSet/>
      <dgm:spPr/>
      <dgm:t>
        <a:bodyPr/>
        <a:lstStyle/>
        <a:p>
          <a:endParaRPr lang="en-US"/>
        </a:p>
      </dgm:t>
    </dgm:pt>
    <dgm:pt modelId="{103D2197-0783-4AFF-8A28-EEA7FB522AEB}" type="sibTrans" cxnId="{9BBF1E63-5762-418C-A999-A911EBCACEC9}">
      <dgm:prSet/>
      <dgm:spPr/>
      <dgm:t>
        <a:bodyPr/>
        <a:lstStyle/>
        <a:p>
          <a:endParaRPr lang="en-US"/>
        </a:p>
      </dgm:t>
    </dgm:pt>
    <dgm:pt modelId="{8D0CB925-110D-4C96-8FC2-DA5D96423706}">
      <dgm:prSet phldrT="[Text]"/>
      <dgm:spPr/>
      <dgm:t>
        <a:bodyPr/>
        <a:lstStyle/>
        <a:p>
          <a:r>
            <a:rPr lang="en-US" dirty="0" smtClean="0">
              <a:latin typeface="Franklin Gothic Medium Cond" panose="020B0606030402020204" pitchFamily="34" charset="0"/>
            </a:rPr>
            <a:t>Western Ghat-Sri Lanka</a:t>
          </a:r>
          <a:endParaRPr lang="en-US" dirty="0">
            <a:latin typeface="Franklin Gothic Medium Cond" panose="020B0606030402020204" pitchFamily="34" charset="0"/>
          </a:endParaRPr>
        </a:p>
      </dgm:t>
    </dgm:pt>
    <dgm:pt modelId="{182A4CFD-ABDC-48DF-BBDB-C415EC1DC162}" type="parTrans" cxnId="{58B083F2-F80D-4DC5-A7A6-C9720BBA2224}">
      <dgm:prSet/>
      <dgm:spPr/>
      <dgm:t>
        <a:bodyPr/>
        <a:lstStyle/>
        <a:p>
          <a:endParaRPr lang="en-US"/>
        </a:p>
      </dgm:t>
    </dgm:pt>
    <dgm:pt modelId="{3C2EA5D1-0F33-4D18-A381-D6B9B2B1721D}" type="sibTrans" cxnId="{58B083F2-F80D-4DC5-A7A6-C9720BBA2224}">
      <dgm:prSet/>
      <dgm:spPr/>
      <dgm:t>
        <a:bodyPr/>
        <a:lstStyle/>
        <a:p>
          <a:endParaRPr lang="en-US"/>
        </a:p>
      </dgm:t>
    </dgm:pt>
    <dgm:pt modelId="{96D1BAB4-6F0A-4FE4-9C76-71944D500DA2}">
      <dgm:prSet phldrT="[Text]"/>
      <dgm:spPr/>
      <dgm:t>
        <a:bodyPr/>
        <a:lstStyle/>
        <a:p>
          <a:r>
            <a:rPr lang="en-US" dirty="0" smtClean="0">
              <a:latin typeface="Franklin Gothic Medium Cond" panose="020B0606030402020204" pitchFamily="34" charset="0"/>
            </a:rPr>
            <a:t>India: Western &amp; Eastern Himalaya</a:t>
          </a:r>
          <a:endParaRPr lang="en-US" dirty="0">
            <a:latin typeface="Franklin Gothic Medium Cond" panose="020B0606030402020204" pitchFamily="34" charset="0"/>
          </a:endParaRPr>
        </a:p>
      </dgm:t>
    </dgm:pt>
    <dgm:pt modelId="{998CF012-C37F-4655-BC9E-5E5C1D416B70}" type="parTrans" cxnId="{8A21AEA7-AF0B-4D14-939C-0013697BDDF9}">
      <dgm:prSet/>
      <dgm:spPr/>
      <dgm:t>
        <a:bodyPr/>
        <a:lstStyle/>
        <a:p>
          <a:endParaRPr lang="en-US"/>
        </a:p>
      </dgm:t>
    </dgm:pt>
    <dgm:pt modelId="{34DE4CD5-4F3C-49FA-95B6-A6756F36AA45}" type="sibTrans" cxnId="{8A21AEA7-AF0B-4D14-939C-0013697BDDF9}">
      <dgm:prSet/>
      <dgm:spPr/>
      <dgm:t>
        <a:bodyPr/>
        <a:lstStyle/>
        <a:p>
          <a:endParaRPr lang="en-US"/>
        </a:p>
      </dgm:t>
    </dgm:pt>
    <dgm:pt modelId="{C9D92448-5DE8-4E3C-9DF2-70CE4E9A0144}">
      <dgm:prSet phldrT="[Text]"/>
      <dgm:spPr/>
      <dgm:t>
        <a:bodyPr/>
        <a:lstStyle/>
        <a:p>
          <a:r>
            <a:rPr lang="en-US" dirty="0" smtClean="0">
              <a:latin typeface="Franklin Gothic Medium Cond" panose="020B0606030402020204" pitchFamily="34" charset="0"/>
            </a:rPr>
            <a:t>India: </a:t>
          </a:r>
          <a:r>
            <a:rPr lang="en-US" dirty="0" err="1" smtClean="0">
              <a:latin typeface="Franklin Gothic Medium Cond" panose="020B0606030402020204" pitchFamily="34" charset="0"/>
            </a:rPr>
            <a:t>W.Ghat</a:t>
          </a:r>
          <a:endParaRPr lang="en-US" dirty="0">
            <a:latin typeface="Franklin Gothic Medium Cond" panose="020B0606030402020204" pitchFamily="34" charset="0"/>
          </a:endParaRPr>
        </a:p>
      </dgm:t>
    </dgm:pt>
    <dgm:pt modelId="{CB410A4D-F207-496C-A01E-D17E3B102712}" type="parTrans" cxnId="{910E65CB-1746-4147-ACCE-A4BCAAB8CBE9}">
      <dgm:prSet/>
      <dgm:spPr/>
      <dgm:t>
        <a:bodyPr/>
        <a:lstStyle/>
        <a:p>
          <a:endParaRPr lang="en-US"/>
        </a:p>
      </dgm:t>
    </dgm:pt>
    <dgm:pt modelId="{60514C51-94AF-4E6C-978B-E8FC605F0150}" type="sibTrans" cxnId="{910E65CB-1746-4147-ACCE-A4BCAAB8CBE9}">
      <dgm:prSet/>
      <dgm:spPr/>
      <dgm:t>
        <a:bodyPr/>
        <a:lstStyle/>
        <a:p>
          <a:endParaRPr lang="en-US"/>
        </a:p>
      </dgm:t>
    </dgm:pt>
    <dgm:pt modelId="{7CBFE152-640D-4C21-8EF8-B5628C564BDC}">
      <dgm:prSet phldrT="[Text]"/>
      <dgm:spPr/>
      <dgm:t>
        <a:bodyPr/>
        <a:lstStyle/>
        <a:p>
          <a:r>
            <a:rPr lang="en-US" dirty="0" err="1" smtClean="0">
              <a:latin typeface="Franklin Gothic Medium Cond" panose="020B0606030402020204" pitchFamily="34" charset="0"/>
            </a:rPr>
            <a:t>Sundaland</a:t>
          </a:r>
          <a:endParaRPr lang="en-US" dirty="0">
            <a:latin typeface="Franklin Gothic Medium Cond" panose="020B0606030402020204" pitchFamily="34" charset="0"/>
          </a:endParaRPr>
        </a:p>
      </dgm:t>
    </dgm:pt>
    <dgm:pt modelId="{F46A9013-522E-4B50-BFAF-76744AA25ABC}" type="parTrans" cxnId="{0AF8549A-F2A4-42F7-8C83-C27F9F14E23F}">
      <dgm:prSet/>
      <dgm:spPr/>
      <dgm:t>
        <a:bodyPr/>
        <a:lstStyle/>
        <a:p>
          <a:endParaRPr lang="en-US"/>
        </a:p>
      </dgm:t>
    </dgm:pt>
    <dgm:pt modelId="{26FD5702-7FAF-4019-A2AB-5A71913AAF75}" type="sibTrans" cxnId="{0AF8549A-F2A4-42F7-8C83-C27F9F14E23F}">
      <dgm:prSet/>
      <dgm:spPr/>
      <dgm:t>
        <a:bodyPr/>
        <a:lstStyle/>
        <a:p>
          <a:endParaRPr lang="en-US"/>
        </a:p>
      </dgm:t>
    </dgm:pt>
    <dgm:pt modelId="{83B55682-70FB-45F4-8339-C6A0CDA59CC7}">
      <dgm:prSet phldrT="[Text]"/>
      <dgm:spPr/>
      <dgm:t>
        <a:bodyPr/>
        <a:lstStyle/>
        <a:p>
          <a:r>
            <a:rPr lang="en-US" dirty="0" smtClean="0">
              <a:latin typeface="Franklin Gothic Medium Cond" panose="020B0606030402020204" pitchFamily="34" charset="0"/>
            </a:rPr>
            <a:t>India: Nicobar</a:t>
          </a:r>
          <a:endParaRPr lang="en-US" dirty="0">
            <a:latin typeface="Franklin Gothic Medium Cond" panose="020B0606030402020204" pitchFamily="34" charset="0"/>
          </a:endParaRPr>
        </a:p>
      </dgm:t>
    </dgm:pt>
    <dgm:pt modelId="{11AD4BE7-1520-4338-A87C-B7D4FC62142F}" type="parTrans" cxnId="{145D7072-57DC-4FD9-A2AC-381AFEB0D8F2}">
      <dgm:prSet/>
      <dgm:spPr/>
      <dgm:t>
        <a:bodyPr/>
        <a:lstStyle/>
        <a:p>
          <a:endParaRPr lang="en-US"/>
        </a:p>
      </dgm:t>
    </dgm:pt>
    <dgm:pt modelId="{FF51E4E1-AF21-4389-B072-17E37186E5BE}" type="sibTrans" cxnId="{145D7072-57DC-4FD9-A2AC-381AFEB0D8F2}">
      <dgm:prSet/>
      <dgm:spPr/>
      <dgm:t>
        <a:bodyPr/>
        <a:lstStyle/>
        <a:p>
          <a:endParaRPr lang="en-US"/>
        </a:p>
      </dgm:t>
    </dgm:pt>
    <dgm:pt modelId="{7F9F2B79-F3B0-4F1F-A51B-A46AE2C73B86}">
      <dgm:prSet phldrT="[Text]"/>
      <dgm:spPr/>
      <dgm:t>
        <a:bodyPr/>
        <a:lstStyle/>
        <a:p>
          <a:r>
            <a:rPr lang="en-US" dirty="0" smtClean="0">
              <a:latin typeface="Franklin Gothic Medium Cond" panose="020B0606030402020204" pitchFamily="34" charset="0"/>
            </a:rPr>
            <a:t>Indo-Burma</a:t>
          </a:r>
          <a:endParaRPr lang="en-US" dirty="0">
            <a:latin typeface="Franklin Gothic Medium Cond" panose="020B0606030402020204" pitchFamily="34" charset="0"/>
          </a:endParaRPr>
        </a:p>
      </dgm:t>
    </dgm:pt>
    <dgm:pt modelId="{9E94AB07-326F-4C18-BB95-B3424C81469F}" type="parTrans" cxnId="{222EC7BE-7435-4668-8EAF-7D0E90339A50}">
      <dgm:prSet/>
      <dgm:spPr/>
      <dgm:t>
        <a:bodyPr/>
        <a:lstStyle/>
        <a:p>
          <a:endParaRPr lang="en-US"/>
        </a:p>
      </dgm:t>
    </dgm:pt>
    <dgm:pt modelId="{13B7EE2C-12A9-4ABA-8021-659CE04AAFB1}" type="sibTrans" cxnId="{222EC7BE-7435-4668-8EAF-7D0E90339A50}">
      <dgm:prSet/>
      <dgm:spPr/>
      <dgm:t>
        <a:bodyPr/>
        <a:lstStyle/>
        <a:p>
          <a:endParaRPr lang="en-US"/>
        </a:p>
      </dgm:t>
    </dgm:pt>
    <dgm:pt modelId="{F12B1C46-42D6-46CF-BC8B-4FF1AE95B726}">
      <dgm:prSet phldrT="[Text]"/>
      <dgm:spPr/>
      <dgm:t>
        <a:bodyPr/>
        <a:lstStyle/>
        <a:p>
          <a:r>
            <a:rPr lang="en-US" dirty="0" smtClean="0">
              <a:latin typeface="Franklin Gothic Medium Cond" panose="020B0606030402020204" pitchFamily="34" charset="0"/>
            </a:rPr>
            <a:t>India: North East</a:t>
          </a:r>
          <a:endParaRPr lang="en-US" dirty="0">
            <a:latin typeface="Franklin Gothic Medium Cond" panose="020B0606030402020204" pitchFamily="34" charset="0"/>
          </a:endParaRPr>
        </a:p>
      </dgm:t>
    </dgm:pt>
    <dgm:pt modelId="{A0C5F4F3-2E8D-44BA-9F57-1061821CB7B8}" type="parTrans" cxnId="{A065A62F-E70E-420A-BCBB-C52E3C900120}">
      <dgm:prSet/>
      <dgm:spPr/>
      <dgm:t>
        <a:bodyPr/>
        <a:lstStyle/>
        <a:p>
          <a:endParaRPr lang="en-US"/>
        </a:p>
      </dgm:t>
    </dgm:pt>
    <dgm:pt modelId="{C4C9C8BB-B744-4BD1-9C91-1096CDFBFE83}" type="sibTrans" cxnId="{A065A62F-E70E-420A-BCBB-C52E3C900120}">
      <dgm:prSet/>
      <dgm:spPr/>
      <dgm:t>
        <a:bodyPr/>
        <a:lstStyle/>
        <a:p>
          <a:endParaRPr lang="en-US"/>
        </a:p>
      </dgm:t>
    </dgm:pt>
    <dgm:pt modelId="{7146B2D3-D6B9-4AEB-B70A-1B81302033E8}" type="pres">
      <dgm:prSet presAssocID="{DAF0F399-1FF6-4C54-91A9-4E5559322F71}" presName="rootNode" presStyleCnt="0">
        <dgm:presLayoutVars>
          <dgm:chMax/>
          <dgm:chPref/>
          <dgm:dir/>
          <dgm:animLvl val="lvl"/>
        </dgm:presLayoutVars>
      </dgm:prSet>
      <dgm:spPr/>
      <dgm:t>
        <a:bodyPr/>
        <a:lstStyle/>
        <a:p>
          <a:endParaRPr lang="en-US"/>
        </a:p>
      </dgm:t>
    </dgm:pt>
    <dgm:pt modelId="{3D888D30-0D2B-4E2F-9FA0-C03BCA310529}" type="pres">
      <dgm:prSet presAssocID="{7494C4B9-12EC-4B14-877C-EAFECA565E96}" presName="composite" presStyleCnt="0"/>
      <dgm:spPr/>
    </dgm:pt>
    <dgm:pt modelId="{4241AD6A-AF49-460B-AB53-A7190E949121}" type="pres">
      <dgm:prSet presAssocID="{7494C4B9-12EC-4B14-877C-EAFECA565E96}" presName="ParentText" presStyleLbl="node1" presStyleIdx="0" presStyleCnt="4">
        <dgm:presLayoutVars>
          <dgm:chMax val="1"/>
          <dgm:chPref val="1"/>
          <dgm:bulletEnabled val="1"/>
        </dgm:presLayoutVars>
      </dgm:prSet>
      <dgm:spPr/>
      <dgm:t>
        <a:bodyPr/>
        <a:lstStyle/>
        <a:p>
          <a:endParaRPr lang="en-US"/>
        </a:p>
      </dgm:t>
    </dgm:pt>
    <dgm:pt modelId="{98F504C8-D7C3-43E5-845F-A991D0D2DDE5}" type="pres">
      <dgm:prSet presAssocID="{7494C4B9-12EC-4B14-877C-EAFECA565E96}" presName="Image" presStyleLbl="bgImgPlace1" presStyleIdx="0" presStyleCnt="4"/>
      <dgm:spPr>
        <a:blipFill rotWithShape="1">
          <a:blip xmlns:r="http://schemas.openxmlformats.org/officeDocument/2006/relationships" r:embed="rId1"/>
          <a:stretch>
            <a:fillRect/>
          </a:stretch>
        </a:blipFill>
      </dgm:spPr>
    </dgm:pt>
    <dgm:pt modelId="{ACEA34B3-97D4-4FD7-A0AB-D3B0463F3772}" type="pres">
      <dgm:prSet presAssocID="{7494C4B9-12EC-4B14-877C-EAFECA565E96}" presName="ChildText" presStyleLbl="fgAcc1" presStyleIdx="0" presStyleCnt="4">
        <dgm:presLayoutVars>
          <dgm:chMax val="0"/>
          <dgm:chPref val="0"/>
          <dgm:bulletEnabled val="1"/>
        </dgm:presLayoutVars>
      </dgm:prSet>
      <dgm:spPr/>
      <dgm:t>
        <a:bodyPr/>
        <a:lstStyle/>
        <a:p>
          <a:endParaRPr lang="en-US"/>
        </a:p>
      </dgm:t>
    </dgm:pt>
    <dgm:pt modelId="{39A8DE91-2001-4CD2-80D3-70D58D4444D4}" type="pres">
      <dgm:prSet presAssocID="{103D2197-0783-4AFF-8A28-EEA7FB522AEB}" presName="sibTrans" presStyleCnt="0"/>
      <dgm:spPr/>
    </dgm:pt>
    <dgm:pt modelId="{89FCED2B-6C9B-4D08-9BAA-D74DDA143A9F}" type="pres">
      <dgm:prSet presAssocID="{7F9F2B79-F3B0-4F1F-A51B-A46AE2C73B86}" presName="composite" presStyleCnt="0"/>
      <dgm:spPr/>
    </dgm:pt>
    <dgm:pt modelId="{48CECE60-E262-4B4C-B37E-42F4F20FA901}" type="pres">
      <dgm:prSet presAssocID="{7F9F2B79-F3B0-4F1F-A51B-A46AE2C73B86}" presName="ParentText" presStyleLbl="node1" presStyleIdx="1" presStyleCnt="4">
        <dgm:presLayoutVars>
          <dgm:chMax val="1"/>
          <dgm:chPref val="1"/>
          <dgm:bulletEnabled val="1"/>
        </dgm:presLayoutVars>
      </dgm:prSet>
      <dgm:spPr/>
      <dgm:t>
        <a:bodyPr/>
        <a:lstStyle/>
        <a:p>
          <a:endParaRPr lang="en-US"/>
        </a:p>
      </dgm:t>
    </dgm:pt>
    <dgm:pt modelId="{6FE9872F-689C-4024-B6DD-85F25B80074F}" type="pres">
      <dgm:prSet presAssocID="{7F9F2B79-F3B0-4F1F-A51B-A46AE2C73B86}" presName="Image" presStyleLbl="bgImgPlace1" presStyleIdx="1" presStyleCnt="4"/>
      <dgm:spPr>
        <a:blipFill rotWithShape="1">
          <a:blip xmlns:r="http://schemas.openxmlformats.org/officeDocument/2006/relationships" r:embed="rId2"/>
          <a:stretch>
            <a:fillRect/>
          </a:stretch>
        </a:blipFill>
      </dgm:spPr>
    </dgm:pt>
    <dgm:pt modelId="{1E852C09-93F0-4401-B4D5-01F679C2289D}" type="pres">
      <dgm:prSet presAssocID="{7F9F2B79-F3B0-4F1F-A51B-A46AE2C73B86}" presName="ChildText" presStyleLbl="fgAcc1" presStyleIdx="1" presStyleCnt="4">
        <dgm:presLayoutVars>
          <dgm:chMax val="0"/>
          <dgm:chPref val="0"/>
          <dgm:bulletEnabled val="1"/>
        </dgm:presLayoutVars>
      </dgm:prSet>
      <dgm:spPr/>
      <dgm:t>
        <a:bodyPr/>
        <a:lstStyle/>
        <a:p>
          <a:endParaRPr lang="en-US"/>
        </a:p>
      </dgm:t>
    </dgm:pt>
    <dgm:pt modelId="{7541411C-7061-4EE0-8B7B-B66F5FBF9A4E}" type="pres">
      <dgm:prSet presAssocID="{13B7EE2C-12A9-4ABA-8021-659CE04AAFB1}" presName="sibTrans" presStyleCnt="0"/>
      <dgm:spPr/>
    </dgm:pt>
    <dgm:pt modelId="{DC4205C4-9172-4BA4-890F-15134ED4FEFB}" type="pres">
      <dgm:prSet presAssocID="{8D0CB925-110D-4C96-8FC2-DA5D96423706}" presName="composite" presStyleCnt="0"/>
      <dgm:spPr/>
    </dgm:pt>
    <dgm:pt modelId="{699FCD33-AD3D-4C15-B5F2-6B2765007A4D}" type="pres">
      <dgm:prSet presAssocID="{8D0CB925-110D-4C96-8FC2-DA5D96423706}" presName="ParentText" presStyleLbl="node1" presStyleIdx="2" presStyleCnt="4">
        <dgm:presLayoutVars>
          <dgm:chMax val="1"/>
          <dgm:chPref val="1"/>
          <dgm:bulletEnabled val="1"/>
        </dgm:presLayoutVars>
      </dgm:prSet>
      <dgm:spPr/>
      <dgm:t>
        <a:bodyPr/>
        <a:lstStyle/>
        <a:p>
          <a:endParaRPr lang="en-US"/>
        </a:p>
      </dgm:t>
    </dgm:pt>
    <dgm:pt modelId="{0AB77CF5-220C-4CB5-A0A8-D60CBF64A54A}" type="pres">
      <dgm:prSet presAssocID="{8D0CB925-110D-4C96-8FC2-DA5D96423706}" presName="Image" presStyleLbl="bgImgPlace1" presStyleIdx="2" presStyleCnt="4"/>
      <dgm:spPr>
        <a:blipFill rotWithShape="1">
          <a:blip xmlns:r="http://schemas.openxmlformats.org/officeDocument/2006/relationships" r:embed="rId3"/>
          <a:stretch>
            <a:fillRect/>
          </a:stretch>
        </a:blipFill>
      </dgm:spPr>
    </dgm:pt>
    <dgm:pt modelId="{810D85A6-6463-4EA9-ACD4-129B557FDF76}" type="pres">
      <dgm:prSet presAssocID="{8D0CB925-110D-4C96-8FC2-DA5D96423706}" presName="ChildText" presStyleLbl="fgAcc1" presStyleIdx="2" presStyleCnt="4">
        <dgm:presLayoutVars>
          <dgm:chMax val="0"/>
          <dgm:chPref val="0"/>
          <dgm:bulletEnabled val="1"/>
        </dgm:presLayoutVars>
      </dgm:prSet>
      <dgm:spPr/>
      <dgm:t>
        <a:bodyPr/>
        <a:lstStyle/>
        <a:p>
          <a:endParaRPr lang="en-US"/>
        </a:p>
      </dgm:t>
    </dgm:pt>
    <dgm:pt modelId="{B036118B-600D-460F-9B7D-553B88795718}" type="pres">
      <dgm:prSet presAssocID="{3C2EA5D1-0F33-4D18-A381-D6B9B2B1721D}" presName="sibTrans" presStyleCnt="0"/>
      <dgm:spPr/>
    </dgm:pt>
    <dgm:pt modelId="{E72403CB-146B-4A9C-959C-11B315AAEA6F}" type="pres">
      <dgm:prSet presAssocID="{7CBFE152-640D-4C21-8EF8-B5628C564BDC}" presName="composite" presStyleCnt="0"/>
      <dgm:spPr/>
    </dgm:pt>
    <dgm:pt modelId="{995EC7D3-859D-4386-8AD7-06D2F769BF8F}" type="pres">
      <dgm:prSet presAssocID="{7CBFE152-640D-4C21-8EF8-B5628C564BDC}" presName="ParentText" presStyleLbl="node1" presStyleIdx="3" presStyleCnt="4">
        <dgm:presLayoutVars>
          <dgm:chMax val="1"/>
          <dgm:chPref val="1"/>
          <dgm:bulletEnabled val="1"/>
        </dgm:presLayoutVars>
      </dgm:prSet>
      <dgm:spPr/>
      <dgm:t>
        <a:bodyPr/>
        <a:lstStyle/>
        <a:p>
          <a:endParaRPr lang="en-US"/>
        </a:p>
      </dgm:t>
    </dgm:pt>
    <dgm:pt modelId="{7C95AE15-8DF7-4C1B-A85F-6C2ABBED7A2D}" type="pres">
      <dgm:prSet presAssocID="{7CBFE152-640D-4C21-8EF8-B5628C564BDC}" presName="Image" presStyleLbl="bgImgPlace1" presStyleIdx="3" presStyleCnt="4"/>
      <dgm:spPr>
        <a:blipFill rotWithShape="1">
          <a:blip xmlns:r="http://schemas.openxmlformats.org/officeDocument/2006/relationships" r:embed="rId4"/>
          <a:stretch>
            <a:fillRect/>
          </a:stretch>
        </a:blipFill>
      </dgm:spPr>
    </dgm:pt>
    <dgm:pt modelId="{B3DE1B3B-016A-4CF1-975F-C3C1B3F7758B}" type="pres">
      <dgm:prSet presAssocID="{7CBFE152-640D-4C21-8EF8-B5628C564BDC}" presName="ChildText" presStyleLbl="fgAcc1" presStyleIdx="3" presStyleCnt="4">
        <dgm:presLayoutVars>
          <dgm:chMax val="0"/>
          <dgm:chPref val="0"/>
          <dgm:bulletEnabled val="1"/>
        </dgm:presLayoutVars>
      </dgm:prSet>
      <dgm:spPr/>
      <dgm:t>
        <a:bodyPr/>
        <a:lstStyle/>
        <a:p>
          <a:endParaRPr lang="en-US"/>
        </a:p>
      </dgm:t>
    </dgm:pt>
  </dgm:ptLst>
  <dgm:cxnLst>
    <dgm:cxn modelId="{A065A62F-E70E-420A-BCBB-C52E3C900120}" srcId="{7F9F2B79-F3B0-4F1F-A51B-A46AE2C73B86}" destId="{F12B1C46-42D6-46CF-BC8B-4FF1AE95B726}" srcOrd="0" destOrd="0" parTransId="{A0C5F4F3-2E8D-44BA-9F57-1061821CB7B8}" sibTransId="{C4C9C8BB-B744-4BD1-9C91-1096CDFBFE83}"/>
    <dgm:cxn modelId="{69F9E402-F756-410B-8F4C-06DF02920A95}" type="presOf" srcId="{83B55682-70FB-45F4-8339-C6A0CDA59CC7}" destId="{B3DE1B3B-016A-4CF1-975F-C3C1B3F7758B}" srcOrd="0" destOrd="0" presId="urn:microsoft.com/office/officeart/2008/layout/TitledPictureBlocks"/>
    <dgm:cxn modelId="{222EC7BE-7435-4668-8EAF-7D0E90339A50}" srcId="{DAF0F399-1FF6-4C54-91A9-4E5559322F71}" destId="{7F9F2B79-F3B0-4F1F-A51B-A46AE2C73B86}" srcOrd="1" destOrd="0" parTransId="{9E94AB07-326F-4C18-BB95-B3424C81469F}" sibTransId="{13B7EE2C-12A9-4ABA-8021-659CE04AAFB1}"/>
    <dgm:cxn modelId="{9B5652CF-D49B-495E-93F7-59AB1F832000}" type="presOf" srcId="{8D0CB925-110D-4C96-8FC2-DA5D96423706}" destId="{699FCD33-AD3D-4C15-B5F2-6B2765007A4D}" srcOrd="0" destOrd="0" presId="urn:microsoft.com/office/officeart/2008/layout/TitledPictureBlocks"/>
    <dgm:cxn modelId="{8A21AEA7-AF0B-4D14-939C-0013697BDDF9}" srcId="{7494C4B9-12EC-4B14-877C-EAFECA565E96}" destId="{96D1BAB4-6F0A-4FE4-9C76-71944D500DA2}" srcOrd="0" destOrd="0" parTransId="{998CF012-C37F-4655-BC9E-5E5C1D416B70}" sibTransId="{34DE4CD5-4F3C-49FA-95B6-A6756F36AA45}"/>
    <dgm:cxn modelId="{910E65CB-1746-4147-ACCE-A4BCAAB8CBE9}" srcId="{8D0CB925-110D-4C96-8FC2-DA5D96423706}" destId="{C9D92448-5DE8-4E3C-9DF2-70CE4E9A0144}" srcOrd="0" destOrd="0" parTransId="{CB410A4D-F207-496C-A01E-D17E3B102712}" sibTransId="{60514C51-94AF-4E6C-978B-E8FC605F0150}"/>
    <dgm:cxn modelId="{145D7072-57DC-4FD9-A2AC-381AFEB0D8F2}" srcId="{7CBFE152-640D-4C21-8EF8-B5628C564BDC}" destId="{83B55682-70FB-45F4-8339-C6A0CDA59CC7}" srcOrd="0" destOrd="0" parTransId="{11AD4BE7-1520-4338-A87C-B7D4FC62142F}" sibTransId="{FF51E4E1-AF21-4389-B072-17E37186E5BE}"/>
    <dgm:cxn modelId="{594115FE-1161-4DAF-80A3-7D4EEB8CEFAB}" type="presOf" srcId="{7CBFE152-640D-4C21-8EF8-B5628C564BDC}" destId="{995EC7D3-859D-4386-8AD7-06D2F769BF8F}" srcOrd="0" destOrd="0" presId="urn:microsoft.com/office/officeart/2008/layout/TitledPictureBlocks"/>
    <dgm:cxn modelId="{1A6CD7B6-5D06-4FB9-934C-9761A8045685}" type="presOf" srcId="{DAF0F399-1FF6-4C54-91A9-4E5559322F71}" destId="{7146B2D3-D6B9-4AEB-B70A-1B81302033E8}" srcOrd="0" destOrd="0" presId="urn:microsoft.com/office/officeart/2008/layout/TitledPictureBlocks"/>
    <dgm:cxn modelId="{58B083F2-F80D-4DC5-A7A6-C9720BBA2224}" srcId="{DAF0F399-1FF6-4C54-91A9-4E5559322F71}" destId="{8D0CB925-110D-4C96-8FC2-DA5D96423706}" srcOrd="2" destOrd="0" parTransId="{182A4CFD-ABDC-48DF-BBDB-C415EC1DC162}" sibTransId="{3C2EA5D1-0F33-4D18-A381-D6B9B2B1721D}"/>
    <dgm:cxn modelId="{471F9272-9AE8-4381-AEBA-57D2F0E11D8B}" type="presOf" srcId="{F12B1C46-42D6-46CF-BC8B-4FF1AE95B726}" destId="{1E852C09-93F0-4401-B4D5-01F679C2289D}" srcOrd="0" destOrd="0" presId="urn:microsoft.com/office/officeart/2008/layout/TitledPictureBlocks"/>
    <dgm:cxn modelId="{0F7A6900-BFA2-451D-8C29-6407EBEB73E8}" type="presOf" srcId="{C9D92448-5DE8-4E3C-9DF2-70CE4E9A0144}" destId="{810D85A6-6463-4EA9-ACD4-129B557FDF76}" srcOrd="0" destOrd="0" presId="urn:microsoft.com/office/officeart/2008/layout/TitledPictureBlocks"/>
    <dgm:cxn modelId="{41470A73-4FD5-4C89-A8DB-5CC913E7B1A5}" type="presOf" srcId="{7494C4B9-12EC-4B14-877C-EAFECA565E96}" destId="{4241AD6A-AF49-460B-AB53-A7190E949121}" srcOrd="0" destOrd="0" presId="urn:microsoft.com/office/officeart/2008/layout/TitledPictureBlocks"/>
    <dgm:cxn modelId="{C51CB563-4F60-4616-A3B9-D8F54F523B7C}" type="presOf" srcId="{96D1BAB4-6F0A-4FE4-9C76-71944D500DA2}" destId="{ACEA34B3-97D4-4FD7-A0AB-D3B0463F3772}" srcOrd="0" destOrd="0" presId="urn:microsoft.com/office/officeart/2008/layout/TitledPictureBlocks"/>
    <dgm:cxn modelId="{9BBF1E63-5762-418C-A999-A911EBCACEC9}" srcId="{DAF0F399-1FF6-4C54-91A9-4E5559322F71}" destId="{7494C4B9-12EC-4B14-877C-EAFECA565E96}" srcOrd="0" destOrd="0" parTransId="{56E0D426-9E7C-4D44-B078-68612A7550DF}" sibTransId="{103D2197-0783-4AFF-8A28-EEA7FB522AEB}"/>
    <dgm:cxn modelId="{0AF8549A-F2A4-42F7-8C83-C27F9F14E23F}" srcId="{DAF0F399-1FF6-4C54-91A9-4E5559322F71}" destId="{7CBFE152-640D-4C21-8EF8-B5628C564BDC}" srcOrd="3" destOrd="0" parTransId="{F46A9013-522E-4B50-BFAF-76744AA25ABC}" sibTransId="{26FD5702-7FAF-4019-A2AB-5A71913AAF75}"/>
    <dgm:cxn modelId="{94F9A01F-3CB5-49E6-BCF9-2EB65ECEEC7C}" type="presOf" srcId="{7F9F2B79-F3B0-4F1F-A51B-A46AE2C73B86}" destId="{48CECE60-E262-4B4C-B37E-42F4F20FA901}" srcOrd="0" destOrd="0" presId="urn:microsoft.com/office/officeart/2008/layout/TitledPictureBlocks"/>
    <dgm:cxn modelId="{0E8DB0DB-0A36-41E2-86D2-6F096DD92340}" type="presParOf" srcId="{7146B2D3-D6B9-4AEB-B70A-1B81302033E8}" destId="{3D888D30-0D2B-4E2F-9FA0-C03BCA310529}" srcOrd="0" destOrd="0" presId="urn:microsoft.com/office/officeart/2008/layout/TitledPictureBlocks"/>
    <dgm:cxn modelId="{85E81815-4A9E-4765-9440-843B1D6C33B6}" type="presParOf" srcId="{3D888D30-0D2B-4E2F-9FA0-C03BCA310529}" destId="{4241AD6A-AF49-460B-AB53-A7190E949121}" srcOrd="0" destOrd="0" presId="urn:microsoft.com/office/officeart/2008/layout/TitledPictureBlocks"/>
    <dgm:cxn modelId="{F4F6C559-F010-4A2C-8AAF-4A86D0C6DD24}" type="presParOf" srcId="{3D888D30-0D2B-4E2F-9FA0-C03BCA310529}" destId="{98F504C8-D7C3-43E5-845F-A991D0D2DDE5}" srcOrd="1" destOrd="0" presId="urn:microsoft.com/office/officeart/2008/layout/TitledPictureBlocks"/>
    <dgm:cxn modelId="{0FD4C4DF-6145-426F-8AD4-6D3714E8B384}" type="presParOf" srcId="{3D888D30-0D2B-4E2F-9FA0-C03BCA310529}" destId="{ACEA34B3-97D4-4FD7-A0AB-D3B0463F3772}" srcOrd="2" destOrd="0" presId="urn:microsoft.com/office/officeart/2008/layout/TitledPictureBlocks"/>
    <dgm:cxn modelId="{5CA46F68-A1FD-4851-9795-0EDDE1D8095E}" type="presParOf" srcId="{7146B2D3-D6B9-4AEB-B70A-1B81302033E8}" destId="{39A8DE91-2001-4CD2-80D3-70D58D4444D4}" srcOrd="1" destOrd="0" presId="urn:microsoft.com/office/officeart/2008/layout/TitledPictureBlocks"/>
    <dgm:cxn modelId="{8E510C63-CDBA-4D38-BDD5-A7137488A1D3}" type="presParOf" srcId="{7146B2D3-D6B9-4AEB-B70A-1B81302033E8}" destId="{89FCED2B-6C9B-4D08-9BAA-D74DDA143A9F}" srcOrd="2" destOrd="0" presId="urn:microsoft.com/office/officeart/2008/layout/TitledPictureBlocks"/>
    <dgm:cxn modelId="{1D0676B4-E210-41DA-9606-23CF64A4CB6C}" type="presParOf" srcId="{89FCED2B-6C9B-4D08-9BAA-D74DDA143A9F}" destId="{48CECE60-E262-4B4C-B37E-42F4F20FA901}" srcOrd="0" destOrd="0" presId="urn:microsoft.com/office/officeart/2008/layout/TitledPictureBlocks"/>
    <dgm:cxn modelId="{91B13A7F-4778-4356-A691-B2D14D4A0733}" type="presParOf" srcId="{89FCED2B-6C9B-4D08-9BAA-D74DDA143A9F}" destId="{6FE9872F-689C-4024-B6DD-85F25B80074F}" srcOrd="1" destOrd="0" presId="urn:microsoft.com/office/officeart/2008/layout/TitledPictureBlocks"/>
    <dgm:cxn modelId="{14EEFA0D-301A-41E9-B062-1DAF7E7D3438}" type="presParOf" srcId="{89FCED2B-6C9B-4D08-9BAA-D74DDA143A9F}" destId="{1E852C09-93F0-4401-B4D5-01F679C2289D}" srcOrd="2" destOrd="0" presId="urn:microsoft.com/office/officeart/2008/layout/TitledPictureBlocks"/>
    <dgm:cxn modelId="{443A6CFE-3F65-4531-A366-823282FF26E5}" type="presParOf" srcId="{7146B2D3-D6B9-4AEB-B70A-1B81302033E8}" destId="{7541411C-7061-4EE0-8B7B-B66F5FBF9A4E}" srcOrd="3" destOrd="0" presId="urn:microsoft.com/office/officeart/2008/layout/TitledPictureBlocks"/>
    <dgm:cxn modelId="{3434A897-BEC8-44FC-A9D3-39B41DCA59A6}" type="presParOf" srcId="{7146B2D3-D6B9-4AEB-B70A-1B81302033E8}" destId="{DC4205C4-9172-4BA4-890F-15134ED4FEFB}" srcOrd="4" destOrd="0" presId="urn:microsoft.com/office/officeart/2008/layout/TitledPictureBlocks"/>
    <dgm:cxn modelId="{8673251C-61C1-46CA-ACBD-939DA1ADBFCE}" type="presParOf" srcId="{DC4205C4-9172-4BA4-890F-15134ED4FEFB}" destId="{699FCD33-AD3D-4C15-B5F2-6B2765007A4D}" srcOrd="0" destOrd="0" presId="urn:microsoft.com/office/officeart/2008/layout/TitledPictureBlocks"/>
    <dgm:cxn modelId="{A83DB6AE-60F0-4FA0-B308-2CB2B91AF839}" type="presParOf" srcId="{DC4205C4-9172-4BA4-890F-15134ED4FEFB}" destId="{0AB77CF5-220C-4CB5-A0A8-D60CBF64A54A}" srcOrd="1" destOrd="0" presId="urn:microsoft.com/office/officeart/2008/layout/TitledPictureBlocks"/>
    <dgm:cxn modelId="{F97FDBF7-1DB2-446F-9431-65ADFCBFB607}" type="presParOf" srcId="{DC4205C4-9172-4BA4-890F-15134ED4FEFB}" destId="{810D85A6-6463-4EA9-ACD4-129B557FDF76}" srcOrd="2" destOrd="0" presId="urn:microsoft.com/office/officeart/2008/layout/TitledPictureBlocks"/>
    <dgm:cxn modelId="{A4DD8ED1-C309-49FC-B189-A8F2EB9A5389}" type="presParOf" srcId="{7146B2D3-D6B9-4AEB-B70A-1B81302033E8}" destId="{B036118B-600D-460F-9B7D-553B88795718}" srcOrd="5" destOrd="0" presId="urn:microsoft.com/office/officeart/2008/layout/TitledPictureBlocks"/>
    <dgm:cxn modelId="{69EADEE6-C507-4BAF-916D-640D066325EA}" type="presParOf" srcId="{7146B2D3-D6B9-4AEB-B70A-1B81302033E8}" destId="{E72403CB-146B-4A9C-959C-11B315AAEA6F}" srcOrd="6" destOrd="0" presId="urn:microsoft.com/office/officeart/2008/layout/TitledPictureBlocks"/>
    <dgm:cxn modelId="{41A327AC-24E0-4D98-991C-E827D912EB59}" type="presParOf" srcId="{E72403CB-146B-4A9C-959C-11B315AAEA6F}" destId="{995EC7D3-859D-4386-8AD7-06D2F769BF8F}" srcOrd="0" destOrd="0" presId="urn:microsoft.com/office/officeart/2008/layout/TitledPictureBlocks"/>
    <dgm:cxn modelId="{506111FB-FAE1-4825-A5DA-B5A9193C8235}" type="presParOf" srcId="{E72403CB-146B-4A9C-959C-11B315AAEA6F}" destId="{7C95AE15-8DF7-4C1B-A85F-6C2ABBED7A2D}" srcOrd="1" destOrd="0" presId="urn:microsoft.com/office/officeart/2008/layout/TitledPictureBlocks"/>
    <dgm:cxn modelId="{93028EE7-4E07-4E66-8DBB-30A059E1D8D9}" type="presParOf" srcId="{E72403CB-146B-4A9C-959C-11B315AAEA6F}" destId="{B3DE1B3B-016A-4CF1-975F-C3C1B3F7758B}"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D4E0DA-6FAF-45C8-9CB8-7AFADF17844F}"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BB1445DD-D0E5-46B6-9D60-56BA3CFBD37F}">
      <dgm:prSet/>
      <dgm:spPr/>
      <dgm:t>
        <a:bodyPr/>
        <a:lstStyle/>
        <a:p>
          <a:r>
            <a:rPr lang="en-US" dirty="0" smtClean="0">
              <a:latin typeface="Franklin Gothic Medium Cond" panose="020B0606030402020204" pitchFamily="34" charset="0"/>
            </a:rPr>
            <a:t>Wildlife</a:t>
          </a:r>
          <a:endParaRPr lang="en-US" dirty="0">
            <a:latin typeface="Franklin Gothic Medium Cond" panose="020B0606030402020204" pitchFamily="34" charset="0"/>
          </a:endParaRPr>
        </a:p>
      </dgm:t>
    </dgm:pt>
    <dgm:pt modelId="{C99CCDC7-93CB-4DF1-A005-1A42D18733DF}" type="parTrans" cxnId="{44CA1612-7A51-483B-A78B-53742638B818}">
      <dgm:prSet/>
      <dgm:spPr/>
      <dgm:t>
        <a:bodyPr/>
        <a:lstStyle/>
        <a:p>
          <a:endParaRPr lang="en-US"/>
        </a:p>
      </dgm:t>
    </dgm:pt>
    <dgm:pt modelId="{0F6A7F33-5C63-4EA2-BC89-6C27027CFBE5}" type="sibTrans" cxnId="{44CA1612-7A51-483B-A78B-53742638B818}">
      <dgm:prSet/>
      <dgm:spPr/>
      <dgm:t>
        <a:bodyPr/>
        <a:lstStyle/>
        <a:p>
          <a:endParaRPr lang="en-US"/>
        </a:p>
      </dgm:t>
    </dgm:pt>
    <dgm:pt modelId="{D53D9C5D-9CBE-4889-932B-36A917CDD839}">
      <dgm:prSet/>
      <dgm:spPr/>
      <dgm:t>
        <a:bodyPr/>
        <a:lstStyle/>
        <a:p>
          <a:r>
            <a:rPr lang="en-US" dirty="0" smtClean="0">
              <a:latin typeface="Franklin Gothic Medium Cond" panose="020B0606030402020204" pitchFamily="34" charset="0"/>
            </a:rPr>
            <a:t>Conservation Sites</a:t>
          </a:r>
          <a:endParaRPr lang="en-US" dirty="0">
            <a:latin typeface="Franklin Gothic Medium Cond" panose="020B0606030402020204" pitchFamily="34" charset="0"/>
          </a:endParaRPr>
        </a:p>
      </dgm:t>
    </dgm:pt>
    <dgm:pt modelId="{585FF2BE-9F22-422C-A19C-BCE9AC15BA2B}" type="parTrans" cxnId="{6DD2594E-D43F-4A47-BDAB-C53A8214E6DE}">
      <dgm:prSet/>
      <dgm:spPr/>
      <dgm:t>
        <a:bodyPr/>
        <a:lstStyle/>
        <a:p>
          <a:endParaRPr lang="en-US"/>
        </a:p>
      </dgm:t>
    </dgm:pt>
    <dgm:pt modelId="{BD21922C-2153-441A-AFEF-7F899A38B814}" type="sibTrans" cxnId="{6DD2594E-D43F-4A47-BDAB-C53A8214E6DE}">
      <dgm:prSet/>
      <dgm:spPr/>
      <dgm:t>
        <a:bodyPr/>
        <a:lstStyle/>
        <a:p>
          <a:endParaRPr lang="en-US"/>
        </a:p>
      </dgm:t>
    </dgm:pt>
    <dgm:pt modelId="{CE5ADEB0-B3DB-460F-8F71-11BF26E800AE}">
      <dgm:prSet/>
      <dgm:spPr/>
      <dgm:t>
        <a:bodyPr/>
        <a:lstStyle/>
        <a:p>
          <a:r>
            <a:rPr lang="en-US" dirty="0" smtClean="0">
              <a:latin typeface="Franklin Gothic Medium Cond" panose="020B0606030402020204" pitchFamily="34" charset="0"/>
            </a:rPr>
            <a:t>Tiger &amp; Elephant Reserves</a:t>
          </a:r>
          <a:endParaRPr lang="en-US" dirty="0">
            <a:latin typeface="Franklin Gothic Medium Cond" panose="020B0606030402020204" pitchFamily="34" charset="0"/>
          </a:endParaRPr>
        </a:p>
      </dgm:t>
    </dgm:pt>
    <dgm:pt modelId="{008C80E3-7FD4-4567-A624-F89FE33E1E7B}" type="parTrans" cxnId="{1833CBC1-CB26-4F72-B879-72497880685D}">
      <dgm:prSet/>
      <dgm:spPr/>
      <dgm:t>
        <a:bodyPr/>
        <a:lstStyle/>
        <a:p>
          <a:endParaRPr lang="en-US"/>
        </a:p>
      </dgm:t>
    </dgm:pt>
    <dgm:pt modelId="{9EA15F60-860C-4871-B872-058794B51F65}" type="sibTrans" cxnId="{1833CBC1-CB26-4F72-B879-72497880685D}">
      <dgm:prSet/>
      <dgm:spPr/>
      <dgm:t>
        <a:bodyPr/>
        <a:lstStyle/>
        <a:p>
          <a:endParaRPr lang="en-US"/>
        </a:p>
      </dgm:t>
    </dgm:pt>
    <dgm:pt modelId="{D8B3CE7F-4C84-4DB0-A9FE-19B076CF4FD7}">
      <dgm:prSet/>
      <dgm:spPr/>
      <dgm:t>
        <a:bodyPr/>
        <a:lstStyle/>
        <a:p>
          <a:r>
            <a:rPr lang="en-US" dirty="0" smtClean="0">
              <a:latin typeface="Franklin Gothic Medium Cond" panose="020B0606030402020204" pitchFamily="34" charset="0"/>
            </a:rPr>
            <a:t>Biosphere Reserves</a:t>
          </a:r>
          <a:endParaRPr lang="en-US" dirty="0">
            <a:latin typeface="Franklin Gothic Medium Cond" panose="020B0606030402020204" pitchFamily="34" charset="0"/>
          </a:endParaRPr>
        </a:p>
      </dgm:t>
    </dgm:pt>
    <dgm:pt modelId="{B3DFA9CD-5B9C-411A-8F5C-BAC4B09C2F8F}" type="parTrans" cxnId="{68F36C5E-E15E-4BB8-8AEE-2018C64BB7EE}">
      <dgm:prSet/>
      <dgm:spPr/>
      <dgm:t>
        <a:bodyPr/>
        <a:lstStyle/>
        <a:p>
          <a:endParaRPr lang="en-US"/>
        </a:p>
      </dgm:t>
    </dgm:pt>
    <dgm:pt modelId="{D768A860-C03D-4075-9931-D3A0A19C70FD}" type="sibTrans" cxnId="{68F36C5E-E15E-4BB8-8AEE-2018C64BB7EE}">
      <dgm:prSet/>
      <dgm:spPr/>
      <dgm:t>
        <a:bodyPr/>
        <a:lstStyle/>
        <a:p>
          <a:endParaRPr lang="en-US"/>
        </a:p>
      </dgm:t>
    </dgm:pt>
    <dgm:pt modelId="{E7282693-6927-4501-8498-4A07CA6EC3EA}">
      <dgm:prSet/>
      <dgm:spPr/>
      <dgm:t>
        <a:bodyPr/>
        <a:lstStyle/>
        <a:p>
          <a:r>
            <a:rPr lang="en-US" dirty="0" smtClean="0">
              <a:latin typeface="Franklin Gothic Medium Cond" panose="020B0606030402020204" pitchFamily="34" charset="0"/>
            </a:rPr>
            <a:t>RAMSAR Wetland</a:t>
          </a:r>
          <a:endParaRPr lang="en-US" dirty="0">
            <a:latin typeface="Franklin Gothic Medium Cond" panose="020B0606030402020204" pitchFamily="34" charset="0"/>
          </a:endParaRPr>
        </a:p>
      </dgm:t>
    </dgm:pt>
    <dgm:pt modelId="{3B85B46F-8A00-44C0-AC37-772D73165991}" type="parTrans" cxnId="{927AF240-C93A-47D3-9731-3D63D0DB16E9}">
      <dgm:prSet/>
      <dgm:spPr/>
      <dgm:t>
        <a:bodyPr/>
        <a:lstStyle/>
        <a:p>
          <a:endParaRPr lang="en-US"/>
        </a:p>
      </dgm:t>
    </dgm:pt>
    <dgm:pt modelId="{C036F563-7CA2-40D8-92D1-7A4C70612F41}" type="sibTrans" cxnId="{927AF240-C93A-47D3-9731-3D63D0DB16E9}">
      <dgm:prSet/>
      <dgm:spPr/>
      <dgm:t>
        <a:bodyPr/>
        <a:lstStyle/>
        <a:p>
          <a:endParaRPr lang="en-US"/>
        </a:p>
      </dgm:t>
    </dgm:pt>
    <dgm:pt modelId="{66DB25C5-13B5-43A8-9B0F-ED55FD27005B}">
      <dgm:prSet/>
      <dgm:spPr/>
      <dgm:t>
        <a:bodyPr/>
        <a:lstStyle/>
        <a:p>
          <a:r>
            <a:rPr lang="en-US" dirty="0" smtClean="0">
              <a:latin typeface="Franklin Gothic Medium Cond" panose="020B0606030402020204" pitchFamily="34" charset="0"/>
            </a:rPr>
            <a:t>Natural World Heritage Sites</a:t>
          </a:r>
          <a:endParaRPr lang="en-US" dirty="0">
            <a:latin typeface="Franklin Gothic Medium Cond" panose="020B0606030402020204" pitchFamily="34" charset="0"/>
          </a:endParaRPr>
        </a:p>
      </dgm:t>
    </dgm:pt>
    <dgm:pt modelId="{626EBDBF-69CC-4AAF-96EA-B3900C9B4BF1}" type="parTrans" cxnId="{A3DF54D1-B79F-43E6-9D34-304C6E53E687}">
      <dgm:prSet/>
      <dgm:spPr/>
      <dgm:t>
        <a:bodyPr/>
        <a:lstStyle/>
        <a:p>
          <a:endParaRPr lang="en-US"/>
        </a:p>
      </dgm:t>
    </dgm:pt>
    <dgm:pt modelId="{ADBBCBCF-4155-47F4-BF0B-0F75269FAD22}" type="sibTrans" cxnId="{A3DF54D1-B79F-43E6-9D34-304C6E53E687}">
      <dgm:prSet/>
      <dgm:spPr/>
      <dgm:t>
        <a:bodyPr/>
        <a:lstStyle/>
        <a:p>
          <a:endParaRPr lang="en-US"/>
        </a:p>
      </dgm:t>
    </dgm:pt>
    <dgm:pt modelId="{9FF55651-8B85-46B1-B875-30D2358C6CF8}">
      <dgm:prSet/>
      <dgm:spPr/>
      <dgm:t>
        <a:bodyPr/>
        <a:lstStyle/>
        <a:p>
          <a:r>
            <a:rPr lang="en-US" dirty="0" smtClean="0">
              <a:latin typeface="Franklin Gothic Medium Cond" panose="020B0606030402020204" pitchFamily="34" charset="0"/>
            </a:rPr>
            <a:t>Coastal &amp; Marine Biodiversity Areas</a:t>
          </a:r>
          <a:endParaRPr lang="en-US" dirty="0">
            <a:latin typeface="Franklin Gothic Medium Cond" panose="020B0606030402020204" pitchFamily="34" charset="0"/>
          </a:endParaRPr>
        </a:p>
      </dgm:t>
    </dgm:pt>
    <dgm:pt modelId="{B860CF90-23D7-42BD-A26E-36DF76F30219}" type="parTrans" cxnId="{6DBC6583-981A-4EDE-824C-B27409AB6E98}">
      <dgm:prSet/>
      <dgm:spPr/>
      <dgm:t>
        <a:bodyPr/>
        <a:lstStyle/>
        <a:p>
          <a:endParaRPr lang="en-US"/>
        </a:p>
      </dgm:t>
    </dgm:pt>
    <dgm:pt modelId="{C12A57EF-9D3D-40B4-99BF-26E41D2FDACD}" type="sibTrans" cxnId="{6DBC6583-981A-4EDE-824C-B27409AB6E98}">
      <dgm:prSet/>
      <dgm:spPr/>
      <dgm:t>
        <a:bodyPr/>
        <a:lstStyle/>
        <a:p>
          <a:endParaRPr lang="en-US"/>
        </a:p>
      </dgm:t>
    </dgm:pt>
    <dgm:pt modelId="{2098AEB5-9F54-4CF9-8B96-151C42F5D6E9}">
      <dgm:prSet/>
      <dgm:spPr/>
      <dgm:t>
        <a:bodyPr/>
        <a:lstStyle/>
        <a:p>
          <a:r>
            <a:rPr lang="en-US" dirty="0" smtClean="0">
              <a:latin typeface="Franklin Gothic Medium Cond" panose="020B0606030402020204" pitchFamily="34" charset="0"/>
            </a:rPr>
            <a:t>Protected Areas (PA)</a:t>
          </a:r>
          <a:endParaRPr lang="en-US" dirty="0">
            <a:latin typeface="Franklin Gothic Medium Cond" panose="020B0606030402020204" pitchFamily="34" charset="0"/>
          </a:endParaRPr>
        </a:p>
      </dgm:t>
    </dgm:pt>
    <dgm:pt modelId="{7CB15E0E-4781-4954-BFBE-F627543600A4}" type="parTrans" cxnId="{1ED32572-3332-4D8B-B48A-FCEC42FD8EF0}">
      <dgm:prSet/>
      <dgm:spPr/>
      <dgm:t>
        <a:bodyPr/>
        <a:lstStyle/>
        <a:p>
          <a:endParaRPr lang="en-US"/>
        </a:p>
      </dgm:t>
    </dgm:pt>
    <dgm:pt modelId="{5243884E-5C73-4095-9729-7EC43F41FBEE}" type="sibTrans" cxnId="{1ED32572-3332-4D8B-B48A-FCEC42FD8EF0}">
      <dgm:prSet/>
      <dgm:spPr/>
      <dgm:t>
        <a:bodyPr/>
        <a:lstStyle/>
        <a:p>
          <a:endParaRPr lang="en-US"/>
        </a:p>
      </dgm:t>
    </dgm:pt>
    <dgm:pt modelId="{DE2DD838-1D38-49AC-B186-1C693D452AFB}">
      <dgm:prSet/>
      <dgm:spPr/>
      <dgm:t>
        <a:bodyPr/>
        <a:lstStyle/>
        <a:p>
          <a:r>
            <a:rPr lang="en-US" dirty="0" smtClean="0">
              <a:latin typeface="Franklin Gothic Medium Cond" panose="020B0606030402020204" pitchFamily="34" charset="0"/>
            </a:rPr>
            <a:t>Marine Protected Areas</a:t>
          </a:r>
          <a:endParaRPr lang="en-US" dirty="0">
            <a:latin typeface="Franklin Gothic Medium Cond" panose="020B0606030402020204" pitchFamily="34" charset="0"/>
          </a:endParaRPr>
        </a:p>
      </dgm:t>
    </dgm:pt>
    <dgm:pt modelId="{18ADCEA5-2504-4DB7-AF7B-64C3390B39E2}" type="parTrans" cxnId="{3EE3ECCD-15AD-456A-B6E5-2EF96DEEDFE8}">
      <dgm:prSet/>
      <dgm:spPr/>
      <dgm:t>
        <a:bodyPr/>
        <a:lstStyle/>
        <a:p>
          <a:endParaRPr lang="en-US"/>
        </a:p>
      </dgm:t>
    </dgm:pt>
    <dgm:pt modelId="{ACC1C76A-815A-4A87-8F86-BFD632F364C0}" type="sibTrans" cxnId="{3EE3ECCD-15AD-456A-B6E5-2EF96DEEDFE8}">
      <dgm:prSet/>
      <dgm:spPr/>
      <dgm:t>
        <a:bodyPr/>
        <a:lstStyle/>
        <a:p>
          <a:endParaRPr lang="en-US"/>
        </a:p>
      </dgm:t>
    </dgm:pt>
    <dgm:pt modelId="{A35197D9-27E2-4678-93BE-8DFCA848F473}">
      <dgm:prSet/>
      <dgm:spPr/>
      <dgm:t>
        <a:bodyPr/>
        <a:lstStyle/>
        <a:p>
          <a:r>
            <a:rPr lang="en-US" dirty="0" smtClean="0">
              <a:latin typeface="Franklin Gothic Medium Cond" panose="020B0606030402020204" pitchFamily="34" charset="0"/>
            </a:rPr>
            <a:t>National Parks</a:t>
          </a:r>
          <a:endParaRPr lang="en-US" dirty="0">
            <a:latin typeface="Franklin Gothic Medium Cond" panose="020B0606030402020204" pitchFamily="34" charset="0"/>
          </a:endParaRPr>
        </a:p>
      </dgm:t>
    </dgm:pt>
    <dgm:pt modelId="{40BE40D9-5C28-4C79-826A-CC3386869F82}" type="parTrans" cxnId="{9BC4A6F6-2BBD-4E02-B26F-B12604D95581}">
      <dgm:prSet/>
      <dgm:spPr/>
      <dgm:t>
        <a:bodyPr/>
        <a:lstStyle/>
        <a:p>
          <a:endParaRPr lang="en-US"/>
        </a:p>
      </dgm:t>
    </dgm:pt>
    <dgm:pt modelId="{AD2D21FA-2D1E-4A3E-8D26-7CD089BA8ABE}" type="sibTrans" cxnId="{9BC4A6F6-2BBD-4E02-B26F-B12604D95581}">
      <dgm:prSet/>
      <dgm:spPr/>
      <dgm:t>
        <a:bodyPr/>
        <a:lstStyle/>
        <a:p>
          <a:endParaRPr lang="en-US"/>
        </a:p>
      </dgm:t>
    </dgm:pt>
    <dgm:pt modelId="{6663762A-3416-470B-BC07-63DDD9766B8A}">
      <dgm:prSet/>
      <dgm:spPr/>
      <dgm:t>
        <a:bodyPr/>
        <a:lstStyle/>
        <a:p>
          <a:r>
            <a:rPr lang="en-US" dirty="0" smtClean="0">
              <a:latin typeface="Franklin Gothic Medium Cond" panose="020B0606030402020204" pitchFamily="34" charset="0"/>
            </a:rPr>
            <a:t>Wildlife Sanctuaries</a:t>
          </a:r>
          <a:endParaRPr lang="en-US" dirty="0">
            <a:latin typeface="Franklin Gothic Medium Cond" panose="020B0606030402020204" pitchFamily="34" charset="0"/>
          </a:endParaRPr>
        </a:p>
      </dgm:t>
    </dgm:pt>
    <dgm:pt modelId="{0E228D3C-99ED-441B-B601-3FB09C7EF6C5}" type="parTrans" cxnId="{0F192DE0-EC0C-43C6-B80E-D9D0E3951C3B}">
      <dgm:prSet/>
      <dgm:spPr/>
      <dgm:t>
        <a:bodyPr/>
        <a:lstStyle/>
        <a:p>
          <a:endParaRPr lang="en-US"/>
        </a:p>
      </dgm:t>
    </dgm:pt>
    <dgm:pt modelId="{907AE55D-B5DF-4ED5-83B7-5ED875F87CA2}" type="sibTrans" cxnId="{0F192DE0-EC0C-43C6-B80E-D9D0E3951C3B}">
      <dgm:prSet/>
      <dgm:spPr/>
      <dgm:t>
        <a:bodyPr/>
        <a:lstStyle/>
        <a:p>
          <a:endParaRPr lang="en-US"/>
        </a:p>
      </dgm:t>
    </dgm:pt>
    <dgm:pt modelId="{0DEE369D-3BB6-46A9-9505-7622F25D3DBC}">
      <dgm:prSet/>
      <dgm:spPr/>
      <dgm:t>
        <a:bodyPr/>
        <a:lstStyle/>
        <a:p>
          <a:r>
            <a:rPr lang="en-US" dirty="0" smtClean="0">
              <a:latin typeface="Franklin Gothic Medium Cond" panose="020B0606030402020204" pitchFamily="34" charset="0"/>
            </a:rPr>
            <a:t>Conservation Reserves</a:t>
          </a:r>
          <a:endParaRPr lang="en-US" dirty="0">
            <a:latin typeface="Franklin Gothic Medium Cond" panose="020B0606030402020204" pitchFamily="34" charset="0"/>
          </a:endParaRPr>
        </a:p>
      </dgm:t>
    </dgm:pt>
    <dgm:pt modelId="{54F78330-ACF7-4DEA-9167-B1DC8B73C3DC}" type="parTrans" cxnId="{921D9979-4BD0-447E-9198-F5F61056325C}">
      <dgm:prSet/>
      <dgm:spPr/>
      <dgm:t>
        <a:bodyPr/>
        <a:lstStyle/>
        <a:p>
          <a:endParaRPr lang="en-US"/>
        </a:p>
      </dgm:t>
    </dgm:pt>
    <dgm:pt modelId="{0D86A4BE-1E9D-46AE-B02A-8BEA1A9A7730}" type="sibTrans" cxnId="{921D9979-4BD0-447E-9198-F5F61056325C}">
      <dgm:prSet/>
      <dgm:spPr/>
      <dgm:t>
        <a:bodyPr/>
        <a:lstStyle/>
        <a:p>
          <a:endParaRPr lang="en-US"/>
        </a:p>
      </dgm:t>
    </dgm:pt>
    <dgm:pt modelId="{FA9E930A-0AC3-4734-92F7-0A2C540BCA19}">
      <dgm:prSet/>
      <dgm:spPr/>
      <dgm:t>
        <a:bodyPr/>
        <a:lstStyle/>
        <a:p>
          <a:r>
            <a:rPr lang="en-US" dirty="0" smtClean="0">
              <a:latin typeface="Franklin Gothic Medium Cond" panose="020B0606030402020204" pitchFamily="34" charset="0"/>
            </a:rPr>
            <a:t>Community Reserves</a:t>
          </a:r>
          <a:endParaRPr lang="en-US" dirty="0">
            <a:latin typeface="Franklin Gothic Medium Cond" panose="020B0606030402020204" pitchFamily="34" charset="0"/>
          </a:endParaRPr>
        </a:p>
      </dgm:t>
    </dgm:pt>
    <dgm:pt modelId="{7EFBA48B-D683-46B2-8E96-30DE3C9F8C6F}" type="parTrans" cxnId="{FFB0FFEF-B7DD-465C-987D-5AD0F745C0F9}">
      <dgm:prSet/>
      <dgm:spPr/>
      <dgm:t>
        <a:bodyPr/>
        <a:lstStyle/>
        <a:p>
          <a:endParaRPr lang="en-US"/>
        </a:p>
      </dgm:t>
    </dgm:pt>
    <dgm:pt modelId="{695EE7EA-46A8-409A-8C1B-9A0E82FB238F}" type="sibTrans" cxnId="{FFB0FFEF-B7DD-465C-987D-5AD0F745C0F9}">
      <dgm:prSet/>
      <dgm:spPr/>
      <dgm:t>
        <a:bodyPr/>
        <a:lstStyle/>
        <a:p>
          <a:endParaRPr lang="en-US"/>
        </a:p>
      </dgm:t>
    </dgm:pt>
    <dgm:pt modelId="{E932FD4D-6061-4BDD-B628-C787ECF72141}" type="pres">
      <dgm:prSet presAssocID="{17D4E0DA-6FAF-45C8-9CB8-7AFADF17844F}" presName="vert0" presStyleCnt="0">
        <dgm:presLayoutVars>
          <dgm:dir/>
          <dgm:animOne val="branch"/>
          <dgm:animLvl val="lvl"/>
        </dgm:presLayoutVars>
      </dgm:prSet>
      <dgm:spPr/>
      <dgm:t>
        <a:bodyPr/>
        <a:lstStyle/>
        <a:p>
          <a:endParaRPr lang="en-US"/>
        </a:p>
      </dgm:t>
    </dgm:pt>
    <dgm:pt modelId="{38158268-6D91-48C5-B49D-8894A7193553}" type="pres">
      <dgm:prSet presAssocID="{BB1445DD-D0E5-46B6-9D60-56BA3CFBD37F}" presName="thickLine" presStyleLbl="alignNode1" presStyleIdx="0" presStyleCnt="1"/>
      <dgm:spPr/>
    </dgm:pt>
    <dgm:pt modelId="{7220C2FA-5234-4609-9837-4E44CA745761}" type="pres">
      <dgm:prSet presAssocID="{BB1445DD-D0E5-46B6-9D60-56BA3CFBD37F}" presName="horz1" presStyleCnt="0"/>
      <dgm:spPr/>
    </dgm:pt>
    <dgm:pt modelId="{D8D891EE-09D9-489D-A22E-8D7D8B1FF860}" type="pres">
      <dgm:prSet presAssocID="{BB1445DD-D0E5-46B6-9D60-56BA3CFBD37F}" presName="tx1" presStyleLbl="revTx" presStyleIdx="0" presStyleCnt="13"/>
      <dgm:spPr/>
      <dgm:t>
        <a:bodyPr/>
        <a:lstStyle/>
        <a:p>
          <a:endParaRPr lang="en-US"/>
        </a:p>
      </dgm:t>
    </dgm:pt>
    <dgm:pt modelId="{042A2C9E-4383-40FD-B3DC-A8FDFD46389B}" type="pres">
      <dgm:prSet presAssocID="{BB1445DD-D0E5-46B6-9D60-56BA3CFBD37F}" presName="vert1" presStyleCnt="0"/>
      <dgm:spPr/>
    </dgm:pt>
    <dgm:pt modelId="{B608BA81-218A-4B71-A039-BB2C008BA31E}" type="pres">
      <dgm:prSet presAssocID="{D53D9C5D-9CBE-4889-932B-36A917CDD839}" presName="vertSpace2a" presStyleCnt="0"/>
      <dgm:spPr/>
    </dgm:pt>
    <dgm:pt modelId="{9808F31F-FFA3-4825-9EE7-DD2B862001D4}" type="pres">
      <dgm:prSet presAssocID="{D53D9C5D-9CBE-4889-932B-36A917CDD839}" presName="horz2" presStyleCnt="0"/>
      <dgm:spPr/>
    </dgm:pt>
    <dgm:pt modelId="{044716B4-352B-4CFB-B9E7-A462647DAABB}" type="pres">
      <dgm:prSet presAssocID="{D53D9C5D-9CBE-4889-932B-36A917CDD839}" presName="horzSpace2" presStyleCnt="0"/>
      <dgm:spPr/>
    </dgm:pt>
    <dgm:pt modelId="{502BBD66-18FF-49E9-93E7-93DE426F177E}" type="pres">
      <dgm:prSet presAssocID="{D53D9C5D-9CBE-4889-932B-36A917CDD839}" presName="tx2" presStyleLbl="revTx" presStyleIdx="1" presStyleCnt="13"/>
      <dgm:spPr/>
      <dgm:t>
        <a:bodyPr/>
        <a:lstStyle/>
        <a:p>
          <a:endParaRPr lang="en-US"/>
        </a:p>
      </dgm:t>
    </dgm:pt>
    <dgm:pt modelId="{6AC187AD-7A30-4A2C-9974-55D1D9793828}" type="pres">
      <dgm:prSet presAssocID="{D53D9C5D-9CBE-4889-932B-36A917CDD839}" presName="vert2" presStyleCnt="0"/>
      <dgm:spPr/>
    </dgm:pt>
    <dgm:pt modelId="{30D0EB1C-0A72-433C-A3AD-E8550BD3BD7D}" type="pres">
      <dgm:prSet presAssocID="{CE5ADEB0-B3DB-460F-8F71-11BF26E800AE}" presName="horz3" presStyleCnt="0"/>
      <dgm:spPr/>
    </dgm:pt>
    <dgm:pt modelId="{9698D29F-DE3D-4388-B002-054EF6A0E4D7}" type="pres">
      <dgm:prSet presAssocID="{CE5ADEB0-B3DB-460F-8F71-11BF26E800AE}" presName="horzSpace3" presStyleCnt="0"/>
      <dgm:spPr/>
    </dgm:pt>
    <dgm:pt modelId="{35BCB32C-ADA0-43EC-9CB3-FA95AA762D88}" type="pres">
      <dgm:prSet presAssocID="{CE5ADEB0-B3DB-460F-8F71-11BF26E800AE}" presName="tx3" presStyleLbl="revTx" presStyleIdx="2" presStyleCnt="13"/>
      <dgm:spPr/>
      <dgm:t>
        <a:bodyPr/>
        <a:lstStyle/>
        <a:p>
          <a:endParaRPr lang="en-US"/>
        </a:p>
      </dgm:t>
    </dgm:pt>
    <dgm:pt modelId="{EFF6FAF2-DDE2-4AA7-ABCC-515BA4ECABC7}" type="pres">
      <dgm:prSet presAssocID="{CE5ADEB0-B3DB-460F-8F71-11BF26E800AE}" presName="vert3" presStyleCnt="0"/>
      <dgm:spPr/>
    </dgm:pt>
    <dgm:pt modelId="{E3A854A4-6698-4480-A41D-02CBF15C232E}" type="pres">
      <dgm:prSet presAssocID="{9EA15F60-860C-4871-B872-058794B51F65}" presName="thinLine3" presStyleLbl="callout" presStyleIdx="0" presStyleCnt="10"/>
      <dgm:spPr/>
    </dgm:pt>
    <dgm:pt modelId="{B80623AC-C944-478F-86C7-DD3299D9D6FA}" type="pres">
      <dgm:prSet presAssocID="{D8B3CE7F-4C84-4DB0-A9FE-19B076CF4FD7}" presName="horz3" presStyleCnt="0"/>
      <dgm:spPr/>
    </dgm:pt>
    <dgm:pt modelId="{0F737627-4330-4926-AA84-5288C16E9D88}" type="pres">
      <dgm:prSet presAssocID="{D8B3CE7F-4C84-4DB0-A9FE-19B076CF4FD7}" presName="horzSpace3" presStyleCnt="0"/>
      <dgm:spPr/>
    </dgm:pt>
    <dgm:pt modelId="{0B66B400-B49B-45B2-8073-96F38AA5FBDD}" type="pres">
      <dgm:prSet presAssocID="{D8B3CE7F-4C84-4DB0-A9FE-19B076CF4FD7}" presName="tx3" presStyleLbl="revTx" presStyleIdx="3" presStyleCnt="13"/>
      <dgm:spPr/>
      <dgm:t>
        <a:bodyPr/>
        <a:lstStyle/>
        <a:p>
          <a:endParaRPr lang="en-US"/>
        </a:p>
      </dgm:t>
    </dgm:pt>
    <dgm:pt modelId="{EF8D8777-73B1-47B1-A849-CEAC224D8082}" type="pres">
      <dgm:prSet presAssocID="{D8B3CE7F-4C84-4DB0-A9FE-19B076CF4FD7}" presName="vert3" presStyleCnt="0"/>
      <dgm:spPr/>
    </dgm:pt>
    <dgm:pt modelId="{FB396F87-85B1-4292-814F-26B9DF468B39}" type="pres">
      <dgm:prSet presAssocID="{D768A860-C03D-4075-9931-D3A0A19C70FD}" presName="thinLine3" presStyleLbl="callout" presStyleIdx="1" presStyleCnt="10"/>
      <dgm:spPr/>
    </dgm:pt>
    <dgm:pt modelId="{0DDB2820-9EF0-4ABE-8729-37DD61782508}" type="pres">
      <dgm:prSet presAssocID="{E7282693-6927-4501-8498-4A07CA6EC3EA}" presName="horz3" presStyleCnt="0"/>
      <dgm:spPr/>
    </dgm:pt>
    <dgm:pt modelId="{04925A97-BBB2-43BA-A0EE-2ADE846C0944}" type="pres">
      <dgm:prSet presAssocID="{E7282693-6927-4501-8498-4A07CA6EC3EA}" presName="horzSpace3" presStyleCnt="0"/>
      <dgm:spPr/>
    </dgm:pt>
    <dgm:pt modelId="{85C73F73-2A07-4F73-A3A9-69AC46C198BC}" type="pres">
      <dgm:prSet presAssocID="{E7282693-6927-4501-8498-4A07CA6EC3EA}" presName="tx3" presStyleLbl="revTx" presStyleIdx="4" presStyleCnt="13"/>
      <dgm:spPr/>
      <dgm:t>
        <a:bodyPr/>
        <a:lstStyle/>
        <a:p>
          <a:endParaRPr lang="en-US"/>
        </a:p>
      </dgm:t>
    </dgm:pt>
    <dgm:pt modelId="{F6541C29-7FFD-427E-92C7-6BFA8F91C248}" type="pres">
      <dgm:prSet presAssocID="{E7282693-6927-4501-8498-4A07CA6EC3EA}" presName="vert3" presStyleCnt="0"/>
      <dgm:spPr/>
    </dgm:pt>
    <dgm:pt modelId="{B04FED1B-109F-4919-8AF5-3C235AF907BA}" type="pres">
      <dgm:prSet presAssocID="{C036F563-7CA2-40D8-92D1-7A4C70612F41}" presName="thinLine3" presStyleLbl="callout" presStyleIdx="2" presStyleCnt="10"/>
      <dgm:spPr/>
    </dgm:pt>
    <dgm:pt modelId="{51506541-10D3-44E1-AFED-7B5C49C6E8A6}" type="pres">
      <dgm:prSet presAssocID="{66DB25C5-13B5-43A8-9B0F-ED55FD27005B}" presName="horz3" presStyleCnt="0"/>
      <dgm:spPr/>
    </dgm:pt>
    <dgm:pt modelId="{91BE9699-221F-4790-8AA0-E59988C7AD5D}" type="pres">
      <dgm:prSet presAssocID="{66DB25C5-13B5-43A8-9B0F-ED55FD27005B}" presName="horzSpace3" presStyleCnt="0"/>
      <dgm:spPr/>
    </dgm:pt>
    <dgm:pt modelId="{1941691C-4916-491E-8B15-0B87CBC19CB0}" type="pres">
      <dgm:prSet presAssocID="{66DB25C5-13B5-43A8-9B0F-ED55FD27005B}" presName="tx3" presStyleLbl="revTx" presStyleIdx="5" presStyleCnt="13"/>
      <dgm:spPr/>
      <dgm:t>
        <a:bodyPr/>
        <a:lstStyle/>
        <a:p>
          <a:endParaRPr lang="en-US"/>
        </a:p>
      </dgm:t>
    </dgm:pt>
    <dgm:pt modelId="{4111F06A-F71F-4A2B-9549-31217B66AA35}" type="pres">
      <dgm:prSet presAssocID="{66DB25C5-13B5-43A8-9B0F-ED55FD27005B}" presName="vert3" presStyleCnt="0"/>
      <dgm:spPr/>
    </dgm:pt>
    <dgm:pt modelId="{AA80B873-B346-4FE8-AD20-8A45878F1A8B}" type="pres">
      <dgm:prSet presAssocID="{ADBBCBCF-4155-47F4-BF0B-0F75269FAD22}" presName="thinLine3" presStyleLbl="callout" presStyleIdx="3" presStyleCnt="10"/>
      <dgm:spPr/>
    </dgm:pt>
    <dgm:pt modelId="{203B7A00-8815-49A3-B076-7A17DA829E2F}" type="pres">
      <dgm:prSet presAssocID="{9FF55651-8B85-46B1-B875-30D2358C6CF8}" presName="horz3" presStyleCnt="0"/>
      <dgm:spPr/>
    </dgm:pt>
    <dgm:pt modelId="{4AA86A2C-7E2C-4C5D-9840-7BD34E9F4A65}" type="pres">
      <dgm:prSet presAssocID="{9FF55651-8B85-46B1-B875-30D2358C6CF8}" presName="horzSpace3" presStyleCnt="0"/>
      <dgm:spPr/>
    </dgm:pt>
    <dgm:pt modelId="{A43F1CDD-293F-4036-BAAE-1F8945423C4E}" type="pres">
      <dgm:prSet presAssocID="{9FF55651-8B85-46B1-B875-30D2358C6CF8}" presName="tx3" presStyleLbl="revTx" presStyleIdx="6" presStyleCnt="13"/>
      <dgm:spPr/>
      <dgm:t>
        <a:bodyPr/>
        <a:lstStyle/>
        <a:p>
          <a:endParaRPr lang="en-US"/>
        </a:p>
      </dgm:t>
    </dgm:pt>
    <dgm:pt modelId="{0FC438B7-B4B5-439F-8F18-055A95691FD7}" type="pres">
      <dgm:prSet presAssocID="{9FF55651-8B85-46B1-B875-30D2358C6CF8}" presName="vert3" presStyleCnt="0"/>
      <dgm:spPr/>
    </dgm:pt>
    <dgm:pt modelId="{C931DA93-6551-486A-B80E-61D86159BBAD}" type="pres">
      <dgm:prSet presAssocID="{D53D9C5D-9CBE-4889-932B-36A917CDD839}" presName="thinLine2b" presStyleLbl="callout" presStyleIdx="4" presStyleCnt="10"/>
      <dgm:spPr/>
    </dgm:pt>
    <dgm:pt modelId="{4810348A-A65E-4898-B14E-B889CB1B291B}" type="pres">
      <dgm:prSet presAssocID="{D53D9C5D-9CBE-4889-932B-36A917CDD839}" presName="vertSpace2b" presStyleCnt="0"/>
      <dgm:spPr/>
    </dgm:pt>
    <dgm:pt modelId="{8874DE97-EA6B-4FAD-BF55-69F6B92E8886}" type="pres">
      <dgm:prSet presAssocID="{2098AEB5-9F54-4CF9-8B96-151C42F5D6E9}" presName="horz2" presStyleCnt="0"/>
      <dgm:spPr/>
    </dgm:pt>
    <dgm:pt modelId="{B659C42E-AA4A-4E6A-9197-AE6B41097151}" type="pres">
      <dgm:prSet presAssocID="{2098AEB5-9F54-4CF9-8B96-151C42F5D6E9}" presName="horzSpace2" presStyleCnt="0"/>
      <dgm:spPr/>
    </dgm:pt>
    <dgm:pt modelId="{83090BDE-9415-48BA-9E06-BCB220E6484B}" type="pres">
      <dgm:prSet presAssocID="{2098AEB5-9F54-4CF9-8B96-151C42F5D6E9}" presName="tx2" presStyleLbl="revTx" presStyleIdx="7" presStyleCnt="13"/>
      <dgm:spPr/>
      <dgm:t>
        <a:bodyPr/>
        <a:lstStyle/>
        <a:p>
          <a:endParaRPr lang="en-US"/>
        </a:p>
      </dgm:t>
    </dgm:pt>
    <dgm:pt modelId="{A3416FAD-BD77-4F6C-B9EA-0D7E37CA2C29}" type="pres">
      <dgm:prSet presAssocID="{2098AEB5-9F54-4CF9-8B96-151C42F5D6E9}" presName="vert2" presStyleCnt="0"/>
      <dgm:spPr/>
    </dgm:pt>
    <dgm:pt modelId="{AD8A28AD-35B4-4523-A3B8-9868C339C39A}" type="pres">
      <dgm:prSet presAssocID="{DE2DD838-1D38-49AC-B186-1C693D452AFB}" presName="horz3" presStyleCnt="0"/>
      <dgm:spPr/>
    </dgm:pt>
    <dgm:pt modelId="{3BCC337F-ED32-4221-949A-85A0628BB8BA}" type="pres">
      <dgm:prSet presAssocID="{DE2DD838-1D38-49AC-B186-1C693D452AFB}" presName="horzSpace3" presStyleCnt="0"/>
      <dgm:spPr/>
    </dgm:pt>
    <dgm:pt modelId="{F525D70A-2392-40A0-AEBE-B878B0D331E9}" type="pres">
      <dgm:prSet presAssocID="{DE2DD838-1D38-49AC-B186-1C693D452AFB}" presName="tx3" presStyleLbl="revTx" presStyleIdx="8" presStyleCnt="13"/>
      <dgm:spPr/>
      <dgm:t>
        <a:bodyPr/>
        <a:lstStyle/>
        <a:p>
          <a:endParaRPr lang="en-US"/>
        </a:p>
      </dgm:t>
    </dgm:pt>
    <dgm:pt modelId="{2D411A38-AFB4-48AF-BE73-2F402841C7AA}" type="pres">
      <dgm:prSet presAssocID="{DE2DD838-1D38-49AC-B186-1C693D452AFB}" presName="vert3" presStyleCnt="0"/>
      <dgm:spPr/>
    </dgm:pt>
    <dgm:pt modelId="{FEDCA280-DFC1-46AF-BC8B-F2B6662E447A}" type="pres">
      <dgm:prSet presAssocID="{ACC1C76A-815A-4A87-8F86-BFD632F364C0}" presName="thinLine3" presStyleLbl="callout" presStyleIdx="5" presStyleCnt="10"/>
      <dgm:spPr/>
    </dgm:pt>
    <dgm:pt modelId="{5182542E-60E2-4972-AFFF-E512C53B0E40}" type="pres">
      <dgm:prSet presAssocID="{A35197D9-27E2-4678-93BE-8DFCA848F473}" presName="horz3" presStyleCnt="0"/>
      <dgm:spPr/>
    </dgm:pt>
    <dgm:pt modelId="{24484D55-BB40-4C5F-AA2E-0E16E3511624}" type="pres">
      <dgm:prSet presAssocID="{A35197D9-27E2-4678-93BE-8DFCA848F473}" presName="horzSpace3" presStyleCnt="0"/>
      <dgm:spPr/>
    </dgm:pt>
    <dgm:pt modelId="{84371BED-44F3-4ED0-99AF-234FEE6F6E07}" type="pres">
      <dgm:prSet presAssocID="{A35197D9-27E2-4678-93BE-8DFCA848F473}" presName="tx3" presStyleLbl="revTx" presStyleIdx="9" presStyleCnt="13"/>
      <dgm:spPr/>
      <dgm:t>
        <a:bodyPr/>
        <a:lstStyle/>
        <a:p>
          <a:endParaRPr lang="en-US"/>
        </a:p>
      </dgm:t>
    </dgm:pt>
    <dgm:pt modelId="{9A24B980-1739-4010-87D2-97B4ADC5D263}" type="pres">
      <dgm:prSet presAssocID="{A35197D9-27E2-4678-93BE-8DFCA848F473}" presName="vert3" presStyleCnt="0"/>
      <dgm:spPr/>
    </dgm:pt>
    <dgm:pt modelId="{178262C4-D0FE-4F5A-904B-F4DE76AE87A5}" type="pres">
      <dgm:prSet presAssocID="{AD2D21FA-2D1E-4A3E-8D26-7CD089BA8ABE}" presName="thinLine3" presStyleLbl="callout" presStyleIdx="6" presStyleCnt="10"/>
      <dgm:spPr/>
    </dgm:pt>
    <dgm:pt modelId="{D0E4B860-385B-4329-96C6-975E06140BF4}" type="pres">
      <dgm:prSet presAssocID="{6663762A-3416-470B-BC07-63DDD9766B8A}" presName="horz3" presStyleCnt="0"/>
      <dgm:spPr/>
    </dgm:pt>
    <dgm:pt modelId="{B05883E6-F964-4B84-B62B-848CE04B56DA}" type="pres">
      <dgm:prSet presAssocID="{6663762A-3416-470B-BC07-63DDD9766B8A}" presName="horzSpace3" presStyleCnt="0"/>
      <dgm:spPr/>
    </dgm:pt>
    <dgm:pt modelId="{93A2948B-E6F2-47C3-A6A6-BD33A41211B4}" type="pres">
      <dgm:prSet presAssocID="{6663762A-3416-470B-BC07-63DDD9766B8A}" presName="tx3" presStyleLbl="revTx" presStyleIdx="10" presStyleCnt="13"/>
      <dgm:spPr/>
      <dgm:t>
        <a:bodyPr/>
        <a:lstStyle/>
        <a:p>
          <a:endParaRPr lang="en-US"/>
        </a:p>
      </dgm:t>
    </dgm:pt>
    <dgm:pt modelId="{8044832E-DF28-496D-853F-6D17002028A2}" type="pres">
      <dgm:prSet presAssocID="{6663762A-3416-470B-BC07-63DDD9766B8A}" presName="vert3" presStyleCnt="0"/>
      <dgm:spPr/>
    </dgm:pt>
    <dgm:pt modelId="{058A9027-C3DB-4EE8-B733-DF4F5F37603A}" type="pres">
      <dgm:prSet presAssocID="{907AE55D-B5DF-4ED5-83B7-5ED875F87CA2}" presName="thinLine3" presStyleLbl="callout" presStyleIdx="7" presStyleCnt="10"/>
      <dgm:spPr/>
    </dgm:pt>
    <dgm:pt modelId="{599D6BC1-933B-403A-869C-A0A079867855}" type="pres">
      <dgm:prSet presAssocID="{0DEE369D-3BB6-46A9-9505-7622F25D3DBC}" presName="horz3" presStyleCnt="0"/>
      <dgm:spPr/>
    </dgm:pt>
    <dgm:pt modelId="{350F0758-56FF-4891-A021-6CD17E0D5BCF}" type="pres">
      <dgm:prSet presAssocID="{0DEE369D-3BB6-46A9-9505-7622F25D3DBC}" presName="horzSpace3" presStyleCnt="0"/>
      <dgm:spPr/>
    </dgm:pt>
    <dgm:pt modelId="{638CEDE7-5A6A-4FA3-AC47-4AC38403A454}" type="pres">
      <dgm:prSet presAssocID="{0DEE369D-3BB6-46A9-9505-7622F25D3DBC}" presName="tx3" presStyleLbl="revTx" presStyleIdx="11" presStyleCnt="13"/>
      <dgm:spPr/>
      <dgm:t>
        <a:bodyPr/>
        <a:lstStyle/>
        <a:p>
          <a:endParaRPr lang="en-US"/>
        </a:p>
      </dgm:t>
    </dgm:pt>
    <dgm:pt modelId="{FE2D624F-D685-4BF5-AC6C-99D84BABA8ED}" type="pres">
      <dgm:prSet presAssocID="{0DEE369D-3BB6-46A9-9505-7622F25D3DBC}" presName="vert3" presStyleCnt="0"/>
      <dgm:spPr/>
    </dgm:pt>
    <dgm:pt modelId="{0901D14D-ECB0-4062-9CFF-5F4A5F5EAC50}" type="pres">
      <dgm:prSet presAssocID="{0D86A4BE-1E9D-46AE-B02A-8BEA1A9A7730}" presName="thinLine3" presStyleLbl="callout" presStyleIdx="8" presStyleCnt="10"/>
      <dgm:spPr/>
    </dgm:pt>
    <dgm:pt modelId="{DE083D22-1D60-4186-8331-6700327E1B0F}" type="pres">
      <dgm:prSet presAssocID="{FA9E930A-0AC3-4734-92F7-0A2C540BCA19}" presName="horz3" presStyleCnt="0"/>
      <dgm:spPr/>
    </dgm:pt>
    <dgm:pt modelId="{06A72D31-D2B4-482E-9C39-972EC5F0417F}" type="pres">
      <dgm:prSet presAssocID="{FA9E930A-0AC3-4734-92F7-0A2C540BCA19}" presName="horzSpace3" presStyleCnt="0"/>
      <dgm:spPr/>
    </dgm:pt>
    <dgm:pt modelId="{1697127E-73C6-41B6-B2EB-902EFE3DD0D3}" type="pres">
      <dgm:prSet presAssocID="{FA9E930A-0AC3-4734-92F7-0A2C540BCA19}" presName="tx3" presStyleLbl="revTx" presStyleIdx="12" presStyleCnt="13"/>
      <dgm:spPr/>
      <dgm:t>
        <a:bodyPr/>
        <a:lstStyle/>
        <a:p>
          <a:endParaRPr lang="en-US"/>
        </a:p>
      </dgm:t>
    </dgm:pt>
    <dgm:pt modelId="{9D770B8E-963C-400E-A72A-6D2E926A0CA3}" type="pres">
      <dgm:prSet presAssocID="{FA9E930A-0AC3-4734-92F7-0A2C540BCA19}" presName="vert3" presStyleCnt="0"/>
      <dgm:spPr/>
    </dgm:pt>
    <dgm:pt modelId="{171B6DE3-A712-47F5-BE7E-38B4296C4696}" type="pres">
      <dgm:prSet presAssocID="{2098AEB5-9F54-4CF9-8B96-151C42F5D6E9}" presName="thinLine2b" presStyleLbl="callout" presStyleIdx="9" presStyleCnt="10"/>
      <dgm:spPr/>
    </dgm:pt>
    <dgm:pt modelId="{4B918208-0AC2-4D81-80BB-CF5E5216A277}" type="pres">
      <dgm:prSet presAssocID="{2098AEB5-9F54-4CF9-8B96-151C42F5D6E9}" presName="vertSpace2b" presStyleCnt="0"/>
      <dgm:spPr/>
    </dgm:pt>
  </dgm:ptLst>
  <dgm:cxnLst>
    <dgm:cxn modelId="{BA8C6418-DFC4-4250-8996-6CFBE1AB2912}" type="presOf" srcId="{D53D9C5D-9CBE-4889-932B-36A917CDD839}" destId="{502BBD66-18FF-49E9-93E7-93DE426F177E}" srcOrd="0" destOrd="0" presId="urn:microsoft.com/office/officeart/2008/layout/LinedList"/>
    <dgm:cxn modelId="{50F7E43E-3FF4-42EF-81A9-C5AC041FB9B2}" type="presOf" srcId="{CE5ADEB0-B3DB-460F-8F71-11BF26E800AE}" destId="{35BCB32C-ADA0-43EC-9CB3-FA95AA762D88}" srcOrd="0" destOrd="0" presId="urn:microsoft.com/office/officeart/2008/layout/LinedList"/>
    <dgm:cxn modelId="{62FC6758-FA32-4E85-890F-10959B1129D2}" type="presOf" srcId="{17D4E0DA-6FAF-45C8-9CB8-7AFADF17844F}" destId="{E932FD4D-6061-4BDD-B628-C787ECF72141}" srcOrd="0" destOrd="0" presId="urn:microsoft.com/office/officeart/2008/layout/LinedList"/>
    <dgm:cxn modelId="{724858AD-0392-4B86-8EA7-3D5E34127A05}" type="presOf" srcId="{66DB25C5-13B5-43A8-9B0F-ED55FD27005B}" destId="{1941691C-4916-491E-8B15-0B87CBC19CB0}" srcOrd="0" destOrd="0" presId="urn:microsoft.com/office/officeart/2008/layout/LinedList"/>
    <dgm:cxn modelId="{6DBC6583-981A-4EDE-824C-B27409AB6E98}" srcId="{D53D9C5D-9CBE-4889-932B-36A917CDD839}" destId="{9FF55651-8B85-46B1-B875-30D2358C6CF8}" srcOrd="4" destOrd="0" parTransId="{B860CF90-23D7-42BD-A26E-36DF76F30219}" sibTransId="{C12A57EF-9D3D-40B4-99BF-26E41D2FDACD}"/>
    <dgm:cxn modelId="{0F192DE0-EC0C-43C6-B80E-D9D0E3951C3B}" srcId="{2098AEB5-9F54-4CF9-8B96-151C42F5D6E9}" destId="{6663762A-3416-470B-BC07-63DDD9766B8A}" srcOrd="2" destOrd="0" parTransId="{0E228D3C-99ED-441B-B601-3FB09C7EF6C5}" sibTransId="{907AE55D-B5DF-4ED5-83B7-5ED875F87CA2}"/>
    <dgm:cxn modelId="{CDCA3B9B-C79E-4635-B4AB-71C9FD6824A4}" type="presOf" srcId="{A35197D9-27E2-4678-93BE-8DFCA848F473}" destId="{84371BED-44F3-4ED0-99AF-234FEE6F6E07}" srcOrd="0" destOrd="0" presId="urn:microsoft.com/office/officeart/2008/layout/LinedList"/>
    <dgm:cxn modelId="{68F36C5E-E15E-4BB8-8AEE-2018C64BB7EE}" srcId="{D53D9C5D-9CBE-4889-932B-36A917CDD839}" destId="{D8B3CE7F-4C84-4DB0-A9FE-19B076CF4FD7}" srcOrd="1" destOrd="0" parTransId="{B3DFA9CD-5B9C-411A-8F5C-BAC4B09C2F8F}" sibTransId="{D768A860-C03D-4075-9931-D3A0A19C70FD}"/>
    <dgm:cxn modelId="{1833CBC1-CB26-4F72-B879-72497880685D}" srcId="{D53D9C5D-9CBE-4889-932B-36A917CDD839}" destId="{CE5ADEB0-B3DB-460F-8F71-11BF26E800AE}" srcOrd="0" destOrd="0" parTransId="{008C80E3-7FD4-4567-A624-F89FE33E1E7B}" sibTransId="{9EA15F60-860C-4871-B872-058794B51F65}"/>
    <dgm:cxn modelId="{921D9979-4BD0-447E-9198-F5F61056325C}" srcId="{2098AEB5-9F54-4CF9-8B96-151C42F5D6E9}" destId="{0DEE369D-3BB6-46A9-9505-7622F25D3DBC}" srcOrd="3" destOrd="0" parTransId="{54F78330-ACF7-4DEA-9167-B1DC8B73C3DC}" sibTransId="{0D86A4BE-1E9D-46AE-B02A-8BEA1A9A7730}"/>
    <dgm:cxn modelId="{A3DF54D1-B79F-43E6-9D34-304C6E53E687}" srcId="{D53D9C5D-9CBE-4889-932B-36A917CDD839}" destId="{66DB25C5-13B5-43A8-9B0F-ED55FD27005B}" srcOrd="3" destOrd="0" parTransId="{626EBDBF-69CC-4AAF-96EA-B3900C9B4BF1}" sibTransId="{ADBBCBCF-4155-47F4-BF0B-0F75269FAD22}"/>
    <dgm:cxn modelId="{3EE3ECCD-15AD-456A-B6E5-2EF96DEEDFE8}" srcId="{2098AEB5-9F54-4CF9-8B96-151C42F5D6E9}" destId="{DE2DD838-1D38-49AC-B186-1C693D452AFB}" srcOrd="0" destOrd="0" parTransId="{18ADCEA5-2504-4DB7-AF7B-64C3390B39E2}" sibTransId="{ACC1C76A-815A-4A87-8F86-BFD632F364C0}"/>
    <dgm:cxn modelId="{C3690657-B84C-42DE-BE61-B10F626A55E2}" type="presOf" srcId="{D8B3CE7F-4C84-4DB0-A9FE-19B076CF4FD7}" destId="{0B66B400-B49B-45B2-8073-96F38AA5FBDD}" srcOrd="0" destOrd="0" presId="urn:microsoft.com/office/officeart/2008/layout/LinedList"/>
    <dgm:cxn modelId="{9BC4A6F6-2BBD-4E02-B26F-B12604D95581}" srcId="{2098AEB5-9F54-4CF9-8B96-151C42F5D6E9}" destId="{A35197D9-27E2-4678-93BE-8DFCA848F473}" srcOrd="1" destOrd="0" parTransId="{40BE40D9-5C28-4C79-826A-CC3386869F82}" sibTransId="{AD2D21FA-2D1E-4A3E-8D26-7CD089BA8ABE}"/>
    <dgm:cxn modelId="{1ED32572-3332-4D8B-B48A-FCEC42FD8EF0}" srcId="{BB1445DD-D0E5-46B6-9D60-56BA3CFBD37F}" destId="{2098AEB5-9F54-4CF9-8B96-151C42F5D6E9}" srcOrd="1" destOrd="0" parTransId="{7CB15E0E-4781-4954-BFBE-F627543600A4}" sibTransId="{5243884E-5C73-4095-9729-7EC43F41FBEE}"/>
    <dgm:cxn modelId="{706680AB-AD3F-4F12-81AB-6F07A984EE30}" type="presOf" srcId="{DE2DD838-1D38-49AC-B186-1C693D452AFB}" destId="{F525D70A-2392-40A0-AEBE-B878B0D331E9}" srcOrd="0" destOrd="0" presId="urn:microsoft.com/office/officeart/2008/layout/LinedList"/>
    <dgm:cxn modelId="{6DD2594E-D43F-4A47-BDAB-C53A8214E6DE}" srcId="{BB1445DD-D0E5-46B6-9D60-56BA3CFBD37F}" destId="{D53D9C5D-9CBE-4889-932B-36A917CDD839}" srcOrd="0" destOrd="0" parTransId="{585FF2BE-9F22-422C-A19C-BCE9AC15BA2B}" sibTransId="{BD21922C-2153-441A-AFEF-7F899A38B814}"/>
    <dgm:cxn modelId="{DA9431BA-C851-47B4-8608-06C7ABD2651D}" type="presOf" srcId="{0DEE369D-3BB6-46A9-9505-7622F25D3DBC}" destId="{638CEDE7-5A6A-4FA3-AC47-4AC38403A454}" srcOrd="0" destOrd="0" presId="urn:microsoft.com/office/officeart/2008/layout/LinedList"/>
    <dgm:cxn modelId="{30F41788-148F-4EA8-B432-D718E0708871}" type="presOf" srcId="{9FF55651-8B85-46B1-B875-30D2358C6CF8}" destId="{A43F1CDD-293F-4036-BAAE-1F8945423C4E}" srcOrd="0" destOrd="0" presId="urn:microsoft.com/office/officeart/2008/layout/LinedList"/>
    <dgm:cxn modelId="{1B69A9E9-6610-477A-B1B4-405E2067DB05}" type="presOf" srcId="{2098AEB5-9F54-4CF9-8B96-151C42F5D6E9}" destId="{83090BDE-9415-48BA-9E06-BCB220E6484B}" srcOrd="0" destOrd="0" presId="urn:microsoft.com/office/officeart/2008/layout/LinedList"/>
    <dgm:cxn modelId="{FFB0FFEF-B7DD-465C-987D-5AD0F745C0F9}" srcId="{2098AEB5-9F54-4CF9-8B96-151C42F5D6E9}" destId="{FA9E930A-0AC3-4734-92F7-0A2C540BCA19}" srcOrd="4" destOrd="0" parTransId="{7EFBA48B-D683-46B2-8E96-30DE3C9F8C6F}" sibTransId="{695EE7EA-46A8-409A-8C1B-9A0E82FB238F}"/>
    <dgm:cxn modelId="{D728BEFB-03E7-4E99-BD74-B26CDDB69DD6}" type="presOf" srcId="{E7282693-6927-4501-8498-4A07CA6EC3EA}" destId="{85C73F73-2A07-4F73-A3A9-69AC46C198BC}" srcOrd="0" destOrd="0" presId="urn:microsoft.com/office/officeart/2008/layout/LinedList"/>
    <dgm:cxn modelId="{33D9CAE7-7687-4B0A-8669-6038EE1207F0}" type="presOf" srcId="{FA9E930A-0AC3-4734-92F7-0A2C540BCA19}" destId="{1697127E-73C6-41B6-B2EB-902EFE3DD0D3}" srcOrd="0" destOrd="0" presId="urn:microsoft.com/office/officeart/2008/layout/LinedList"/>
    <dgm:cxn modelId="{927AF240-C93A-47D3-9731-3D63D0DB16E9}" srcId="{D53D9C5D-9CBE-4889-932B-36A917CDD839}" destId="{E7282693-6927-4501-8498-4A07CA6EC3EA}" srcOrd="2" destOrd="0" parTransId="{3B85B46F-8A00-44C0-AC37-772D73165991}" sibTransId="{C036F563-7CA2-40D8-92D1-7A4C70612F41}"/>
    <dgm:cxn modelId="{44CA1612-7A51-483B-A78B-53742638B818}" srcId="{17D4E0DA-6FAF-45C8-9CB8-7AFADF17844F}" destId="{BB1445DD-D0E5-46B6-9D60-56BA3CFBD37F}" srcOrd="0" destOrd="0" parTransId="{C99CCDC7-93CB-4DF1-A005-1A42D18733DF}" sibTransId="{0F6A7F33-5C63-4EA2-BC89-6C27027CFBE5}"/>
    <dgm:cxn modelId="{6AE84ED7-A07A-40A9-BCB6-8A699D2A23A7}" type="presOf" srcId="{BB1445DD-D0E5-46B6-9D60-56BA3CFBD37F}" destId="{D8D891EE-09D9-489D-A22E-8D7D8B1FF860}" srcOrd="0" destOrd="0" presId="urn:microsoft.com/office/officeart/2008/layout/LinedList"/>
    <dgm:cxn modelId="{9FDCF676-7136-4EDF-8DD6-8D61CD31D8D4}" type="presOf" srcId="{6663762A-3416-470B-BC07-63DDD9766B8A}" destId="{93A2948B-E6F2-47C3-A6A6-BD33A41211B4}" srcOrd="0" destOrd="0" presId="urn:microsoft.com/office/officeart/2008/layout/LinedList"/>
    <dgm:cxn modelId="{0DDA1D57-4602-46EC-9930-D937A7983765}" type="presParOf" srcId="{E932FD4D-6061-4BDD-B628-C787ECF72141}" destId="{38158268-6D91-48C5-B49D-8894A7193553}" srcOrd="0" destOrd="0" presId="urn:microsoft.com/office/officeart/2008/layout/LinedList"/>
    <dgm:cxn modelId="{07683A4B-D305-4A25-A39A-FB7AE5F8E5BC}" type="presParOf" srcId="{E932FD4D-6061-4BDD-B628-C787ECF72141}" destId="{7220C2FA-5234-4609-9837-4E44CA745761}" srcOrd="1" destOrd="0" presId="urn:microsoft.com/office/officeart/2008/layout/LinedList"/>
    <dgm:cxn modelId="{6C8E5327-D2B6-4CDE-8C77-B984971C9D96}" type="presParOf" srcId="{7220C2FA-5234-4609-9837-4E44CA745761}" destId="{D8D891EE-09D9-489D-A22E-8D7D8B1FF860}" srcOrd="0" destOrd="0" presId="urn:microsoft.com/office/officeart/2008/layout/LinedList"/>
    <dgm:cxn modelId="{4E58EF5A-3867-457C-B5F9-C15873C1451B}" type="presParOf" srcId="{7220C2FA-5234-4609-9837-4E44CA745761}" destId="{042A2C9E-4383-40FD-B3DC-A8FDFD46389B}" srcOrd="1" destOrd="0" presId="urn:microsoft.com/office/officeart/2008/layout/LinedList"/>
    <dgm:cxn modelId="{EFCEF825-DED5-4E0F-A81D-F3EA10E9500D}" type="presParOf" srcId="{042A2C9E-4383-40FD-B3DC-A8FDFD46389B}" destId="{B608BA81-218A-4B71-A039-BB2C008BA31E}" srcOrd="0" destOrd="0" presId="urn:microsoft.com/office/officeart/2008/layout/LinedList"/>
    <dgm:cxn modelId="{E55ED3D0-6A50-48BC-A14F-65E145CB3207}" type="presParOf" srcId="{042A2C9E-4383-40FD-B3DC-A8FDFD46389B}" destId="{9808F31F-FFA3-4825-9EE7-DD2B862001D4}" srcOrd="1" destOrd="0" presId="urn:microsoft.com/office/officeart/2008/layout/LinedList"/>
    <dgm:cxn modelId="{F63F1D96-B17B-407E-A1BC-B34188FB6B44}" type="presParOf" srcId="{9808F31F-FFA3-4825-9EE7-DD2B862001D4}" destId="{044716B4-352B-4CFB-B9E7-A462647DAABB}" srcOrd="0" destOrd="0" presId="urn:microsoft.com/office/officeart/2008/layout/LinedList"/>
    <dgm:cxn modelId="{CDE218D6-31AB-4054-8F4E-FD70353DC836}" type="presParOf" srcId="{9808F31F-FFA3-4825-9EE7-DD2B862001D4}" destId="{502BBD66-18FF-49E9-93E7-93DE426F177E}" srcOrd="1" destOrd="0" presId="urn:microsoft.com/office/officeart/2008/layout/LinedList"/>
    <dgm:cxn modelId="{7F3677CE-A942-4349-AC14-FDBD8F978367}" type="presParOf" srcId="{9808F31F-FFA3-4825-9EE7-DD2B862001D4}" destId="{6AC187AD-7A30-4A2C-9974-55D1D9793828}" srcOrd="2" destOrd="0" presId="urn:microsoft.com/office/officeart/2008/layout/LinedList"/>
    <dgm:cxn modelId="{134A163D-B527-4BAE-A2E0-6AAF8680C8A1}" type="presParOf" srcId="{6AC187AD-7A30-4A2C-9974-55D1D9793828}" destId="{30D0EB1C-0A72-433C-A3AD-E8550BD3BD7D}" srcOrd="0" destOrd="0" presId="urn:microsoft.com/office/officeart/2008/layout/LinedList"/>
    <dgm:cxn modelId="{A68B64F6-62B0-46A7-BA29-363DAD092CF6}" type="presParOf" srcId="{30D0EB1C-0A72-433C-A3AD-E8550BD3BD7D}" destId="{9698D29F-DE3D-4388-B002-054EF6A0E4D7}" srcOrd="0" destOrd="0" presId="urn:microsoft.com/office/officeart/2008/layout/LinedList"/>
    <dgm:cxn modelId="{224BB431-73DD-4889-96E5-9F62EE13DF21}" type="presParOf" srcId="{30D0EB1C-0A72-433C-A3AD-E8550BD3BD7D}" destId="{35BCB32C-ADA0-43EC-9CB3-FA95AA762D88}" srcOrd="1" destOrd="0" presId="urn:microsoft.com/office/officeart/2008/layout/LinedList"/>
    <dgm:cxn modelId="{2840BA54-FC1D-499C-87C0-0BC9CB6AD74E}" type="presParOf" srcId="{30D0EB1C-0A72-433C-A3AD-E8550BD3BD7D}" destId="{EFF6FAF2-DDE2-4AA7-ABCC-515BA4ECABC7}" srcOrd="2" destOrd="0" presId="urn:microsoft.com/office/officeart/2008/layout/LinedList"/>
    <dgm:cxn modelId="{D9C49039-0B60-4360-B8BA-1C4ECB67D3CB}" type="presParOf" srcId="{6AC187AD-7A30-4A2C-9974-55D1D9793828}" destId="{E3A854A4-6698-4480-A41D-02CBF15C232E}" srcOrd="1" destOrd="0" presId="urn:microsoft.com/office/officeart/2008/layout/LinedList"/>
    <dgm:cxn modelId="{5ED41DBF-BC2D-4163-A235-C4901483E240}" type="presParOf" srcId="{6AC187AD-7A30-4A2C-9974-55D1D9793828}" destId="{B80623AC-C944-478F-86C7-DD3299D9D6FA}" srcOrd="2" destOrd="0" presId="urn:microsoft.com/office/officeart/2008/layout/LinedList"/>
    <dgm:cxn modelId="{39D1B0BE-AD9D-4D8D-B237-714F3DD2915D}" type="presParOf" srcId="{B80623AC-C944-478F-86C7-DD3299D9D6FA}" destId="{0F737627-4330-4926-AA84-5288C16E9D88}" srcOrd="0" destOrd="0" presId="urn:microsoft.com/office/officeart/2008/layout/LinedList"/>
    <dgm:cxn modelId="{39A5D774-99DA-454A-BF6F-0C867EDC23A7}" type="presParOf" srcId="{B80623AC-C944-478F-86C7-DD3299D9D6FA}" destId="{0B66B400-B49B-45B2-8073-96F38AA5FBDD}" srcOrd="1" destOrd="0" presId="urn:microsoft.com/office/officeart/2008/layout/LinedList"/>
    <dgm:cxn modelId="{E445A47C-0824-453C-99A2-881777564DD0}" type="presParOf" srcId="{B80623AC-C944-478F-86C7-DD3299D9D6FA}" destId="{EF8D8777-73B1-47B1-A849-CEAC224D8082}" srcOrd="2" destOrd="0" presId="urn:microsoft.com/office/officeart/2008/layout/LinedList"/>
    <dgm:cxn modelId="{A1EFEE2C-E846-4DDA-A8DE-51D9B884C64F}" type="presParOf" srcId="{6AC187AD-7A30-4A2C-9974-55D1D9793828}" destId="{FB396F87-85B1-4292-814F-26B9DF468B39}" srcOrd="3" destOrd="0" presId="urn:microsoft.com/office/officeart/2008/layout/LinedList"/>
    <dgm:cxn modelId="{9AA18413-681C-40C8-A81D-9B7FA34A80E6}" type="presParOf" srcId="{6AC187AD-7A30-4A2C-9974-55D1D9793828}" destId="{0DDB2820-9EF0-4ABE-8729-37DD61782508}" srcOrd="4" destOrd="0" presId="urn:microsoft.com/office/officeart/2008/layout/LinedList"/>
    <dgm:cxn modelId="{C10AB8BD-4520-4ACA-9D38-03DEC6038686}" type="presParOf" srcId="{0DDB2820-9EF0-4ABE-8729-37DD61782508}" destId="{04925A97-BBB2-43BA-A0EE-2ADE846C0944}" srcOrd="0" destOrd="0" presId="urn:microsoft.com/office/officeart/2008/layout/LinedList"/>
    <dgm:cxn modelId="{F2C5020C-5A13-42B8-8EEF-D53D3658FD24}" type="presParOf" srcId="{0DDB2820-9EF0-4ABE-8729-37DD61782508}" destId="{85C73F73-2A07-4F73-A3A9-69AC46C198BC}" srcOrd="1" destOrd="0" presId="urn:microsoft.com/office/officeart/2008/layout/LinedList"/>
    <dgm:cxn modelId="{912DADAA-4DA2-4138-96D7-8D89FB001699}" type="presParOf" srcId="{0DDB2820-9EF0-4ABE-8729-37DD61782508}" destId="{F6541C29-7FFD-427E-92C7-6BFA8F91C248}" srcOrd="2" destOrd="0" presId="urn:microsoft.com/office/officeart/2008/layout/LinedList"/>
    <dgm:cxn modelId="{1D3F1E22-C2B7-412C-88C6-456E88BA75CF}" type="presParOf" srcId="{6AC187AD-7A30-4A2C-9974-55D1D9793828}" destId="{B04FED1B-109F-4919-8AF5-3C235AF907BA}" srcOrd="5" destOrd="0" presId="urn:microsoft.com/office/officeart/2008/layout/LinedList"/>
    <dgm:cxn modelId="{2E325FD1-A6AF-4D6C-A52F-A1F0F444553C}" type="presParOf" srcId="{6AC187AD-7A30-4A2C-9974-55D1D9793828}" destId="{51506541-10D3-44E1-AFED-7B5C49C6E8A6}" srcOrd="6" destOrd="0" presId="urn:microsoft.com/office/officeart/2008/layout/LinedList"/>
    <dgm:cxn modelId="{8C8AD2E2-0149-47EB-B3F8-092EA2C85015}" type="presParOf" srcId="{51506541-10D3-44E1-AFED-7B5C49C6E8A6}" destId="{91BE9699-221F-4790-8AA0-E59988C7AD5D}" srcOrd="0" destOrd="0" presId="urn:microsoft.com/office/officeart/2008/layout/LinedList"/>
    <dgm:cxn modelId="{647D6A83-C48D-46AC-A465-9DF2D0A5DFF6}" type="presParOf" srcId="{51506541-10D3-44E1-AFED-7B5C49C6E8A6}" destId="{1941691C-4916-491E-8B15-0B87CBC19CB0}" srcOrd="1" destOrd="0" presId="urn:microsoft.com/office/officeart/2008/layout/LinedList"/>
    <dgm:cxn modelId="{9479C03F-66EC-4FD0-87EA-3442A32D379F}" type="presParOf" srcId="{51506541-10D3-44E1-AFED-7B5C49C6E8A6}" destId="{4111F06A-F71F-4A2B-9549-31217B66AA35}" srcOrd="2" destOrd="0" presId="urn:microsoft.com/office/officeart/2008/layout/LinedList"/>
    <dgm:cxn modelId="{3EDB516E-2E62-448E-B0D3-BD228EAB4AE1}" type="presParOf" srcId="{6AC187AD-7A30-4A2C-9974-55D1D9793828}" destId="{AA80B873-B346-4FE8-AD20-8A45878F1A8B}" srcOrd="7" destOrd="0" presId="urn:microsoft.com/office/officeart/2008/layout/LinedList"/>
    <dgm:cxn modelId="{D85F1A08-B158-4189-8D48-AD800BCF59AB}" type="presParOf" srcId="{6AC187AD-7A30-4A2C-9974-55D1D9793828}" destId="{203B7A00-8815-49A3-B076-7A17DA829E2F}" srcOrd="8" destOrd="0" presId="urn:microsoft.com/office/officeart/2008/layout/LinedList"/>
    <dgm:cxn modelId="{4F6E288B-34B0-479E-8CE2-98E0063459AD}" type="presParOf" srcId="{203B7A00-8815-49A3-B076-7A17DA829E2F}" destId="{4AA86A2C-7E2C-4C5D-9840-7BD34E9F4A65}" srcOrd="0" destOrd="0" presId="urn:microsoft.com/office/officeart/2008/layout/LinedList"/>
    <dgm:cxn modelId="{03638290-F755-4605-AC04-99E8897A77EA}" type="presParOf" srcId="{203B7A00-8815-49A3-B076-7A17DA829E2F}" destId="{A43F1CDD-293F-4036-BAAE-1F8945423C4E}" srcOrd="1" destOrd="0" presId="urn:microsoft.com/office/officeart/2008/layout/LinedList"/>
    <dgm:cxn modelId="{3D664275-3E12-49BA-919E-AAC80E5F3256}" type="presParOf" srcId="{203B7A00-8815-49A3-B076-7A17DA829E2F}" destId="{0FC438B7-B4B5-439F-8F18-055A95691FD7}" srcOrd="2" destOrd="0" presId="urn:microsoft.com/office/officeart/2008/layout/LinedList"/>
    <dgm:cxn modelId="{349052C2-3B17-456C-B478-E595A818AEBA}" type="presParOf" srcId="{042A2C9E-4383-40FD-B3DC-A8FDFD46389B}" destId="{C931DA93-6551-486A-B80E-61D86159BBAD}" srcOrd="2" destOrd="0" presId="urn:microsoft.com/office/officeart/2008/layout/LinedList"/>
    <dgm:cxn modelId="{55E2709F-B39B-4B79-81D2-7360F13253BC}" type="presParOf" srcId="{042A2C9E-4383-40FD-B3DC-A8FDFD46389B}" destId="{4810348A-A65E-4898-B14E-B889CB1B291B}" srcOrd="3" destOrd="0" presId="urn:microsoft.com/office/officeart/2008/layout/LinedList"/>
    <dgm:cxn modelId="{955395F2-FBAA-4DC8-8319-610CD7C7B5F7}" type="presParOf" srcId="{042A2C9E-4383-40FD-B3DC-A8FDFD46389B}" destId="{8874DE97-EA6B-4FAD-BF55-69F6B92E8886}" srcOrd="4" destOrd="0" presId="urn:microsoft.com/office/officeart/2008/layout/LinedList"/>
    <dgm:cxn modelId="{D7DACAC0-A20D-4400-862A-F13AD743DC9C}" type="presParOf" srcId="{8874DE97-EA6B-4FAD-BF55-69F6B92E8886}" destId="{B659C42E-AA4A-4E6A-9197-AE6B41097151}" srcOrd="0" destOrd="0" presId="urn:microsoft.com/office/officeart/2008/layout/LinedList"/>
    <dgm:cxn modelId="{F0F49F27-605D-470A-99EF-07D9F444E366}" type="presParOf" srcId="{8874DE97-EA6B-4FAD-BF55-69F6B92E8886}" destId="{83090BDE-9415-48BA-9E06-BCB220E6484B}" srcOrd="1" destOrd="0" presId="urn:microsoft.com/office/officeart/2008/layout/LinedList"/>
    <dgm:cxn modelId="{C2F0A3EB-A209-4EC6-8B18-5C3FB4F02B97}" type="presParOf" srcId="{8874DE97-EA6B-4FAD-BF55-69F6B92E8886}" destId="{A3416FAD-BD77-4F6C-B9EA-0D7E37CA2C29}" srcOrd="2" destOrd="0" presId="urn:microsoft.com/office/officeart/2008/layout/LinedList"/>
    <dgm:cxn modelId="{8684ABF5-F9FB-48C9-A038-2C9F18E8431F}" type="presParOf" srcId="{A3416FAD-BD77-4F6C-B9EA-0D7E37CA2C29}" destId="{AD8A28AD-35B4-4523-A3B8-9868C339C39A}" srcOrd="0" destOrd="0" presId="urn:microsoft.com/office/officeart/2008/layout/LinedList"/>
    <dgm:cxn modelId="{0F58873F-B8BE-4A4F-8868-865E2FD4EDD9}" type="presParOf" srcId="{AD8A28AD-35B4-4523-A3B8-9868C339C39A}" destId="{3BCC337F-ED32-4221-949A-85A0628BB8BA}" srcOrd="0" destOrd="0" presId="urn:microsoft.com/office/officeart/2008/layout/LinedList"/>
    <dgm:cxn modelId="{375AAC00-EA72-42DF-9441-6AD8D4DC9851}" type="presParOf" srcId="{AD8A28AD-35B4-4523-A3B8-9868C339C39A}" destId="{F525D70A-2392-40A0-AEBE-B878B0D331E9}" srcOrd="1" destOrd="0" presId="urn:microsoft.com/office/officeart/2008/layout/LinedList"/>
    <dgm:cxn modelId="{EFA4AE60-2FDF-4F62-AE5F-F86D7E481ED9}" type="presParOf" srcId="{AD8A28AD-35B4-4523-A3B8-9868C339C39A}" destId="{2D411A38-AFB4-48AF-BE73-2F402841C7AA}" srcOrd="2" destOrd="0" presId="urn:microsoft.com/office/officeart/2008/layout/LinedList"/>
    <dgm:cxn modelId="{9B105475-FF24-4FB3-B452-95F7473973D2}" type="presParOf" srcId="{A3416FAD-BD77-4F6C-B9EA-0D7E37CA2C29}" destId="{FEDCA280-DFC1-46AF-BC8B-F2B6662E447A}" srcOrd="1" destOrd="0" presId="urn:microsoft.com/office/officeart/2008/layout/LinedList"/>
    <dgm:cxn modelId="{A4E97F35-0D2B-4C61-9C93-2001EE38F0B0}" type="presParOf" srcId="{A3416FAD-BD77-4F6C-B9EA-0D7E37CA2C29}" destId="{5182542E-60E2-4972-AFFF-E512C53B0E40}" srcOrd="2" destOrd="0" presId="urn:microsoft.com/office/officeart/2008/layout/LinedList"/>
    <dgm:cxn modelId="{51AD6283-8FC8-437F-9AA1-3C1C48E5F0E7}" type="presParOf" srcId="{5182542E-60E2-4972-AFFF-E512C53B0E40}" destId="{24484D55-BB40-4C5F-AA2E-0E16E3511624}" srcOrd="0" destOrd="0" presId="urn:microsoft.com/office/officeart/2008/layout/LinedList"/>
    <dgm:cxn modelId="{713BCE5C-0416-4339-B3FC-274109B2DC56}" type="presParOf" srcId="{5182542E-60E2-4972-AFFF-E512C53B0E40}" destId="{84371BED-44F3-4ED0-99AF-234FEE6F6E07}" srcOrd="1" destOrd="0" presId="urn:microsoft.com/office/officeart/2008/layout/LinedList"/>
    <dgm:cxn modelId="{1342B845-50D1-4D82-B3E7-41C501F149FE}" type="presParOf" srcId="{5182542E-60E2-4972-AFFF-E512C53B0E40}" destId="{9A24B980-1739-4010-87D2-97B4ADC5D263}" srcOrd="2" destOrd="0" presId="urn:microsoft.com/office/officeart/2008/layout/LinedList"/>
    <dgm:cxn modelId="{02B05973-5701-47C1-9C0C-C7791C1E12C2}" type="presParOf" srcId="{A3416FAD-BD77-4F6C-B9EA-0D7E37CA2C29}" destId="{178262C4-D0FE-4F5A-904B-F4DE76AE87A5}" srcOrd="3" destOrd="0" presId="urn:microsoft.com/office/officeart/2008/layout/LinedList"/>
    <dgm:cxn modelId="{693EE49D-2B9D-461F-AB15-9656DA082B6A}" type="presParOf" srcId="{A3416FAD-BD77-4F6C-B9EA-0D7E37CA2C29}" destId="{D0E4B860-385B-4329-96C6-975E06140BF4}" srcOrd="4" destOrd="0" presId="urn:microsoft.com/office/officeart/2008/layout/LinedList"/>
    <dgm:cxn modelId="{C8BAEEC9-0C89-476C-A200-7FBD742F8294}" type="presParOf" srcId="{D0E4B860-385B-4329-96C6-975E06140BF4}" destId="{B05883E6-F964-4B84-B62B-848CE04B56DA}" srcOrd="0" destOrd="0" presId="urn:microsoft.com/office/officeart/2008/layout/LinedList"/>
    <dgm:cxn modelId="{8714EC91-AE88-4E79-AB9E-71E7DC86436B}" type="presParOf" srcId="{D0E4B860-385B-4329-96C6-975E06140BF4}" destId="{93A2948B-E6F2-47C3-A6A6-BD33A41211B4}" srcOrd="1" destOrd="0" presId="urn:microsoft.com/office/officeart/2008/layout/LinedList"/>
    <dgm:cxn modelId="{4D4C6B87-59F8-4144-A995-606D415007F7}" type="presParOf" srcId="{D0E4B860-385B-4329-96C6-975E06140BF4}" destId="{8044832E-DF28-496D-853F-6D17002028A2}" srcOrd="2" destOrd="0" presId="urn:microsoft.com/office/officeart/2008/layout/LinedList"/>
    <dgm:cxn modelId="{28D82291-A9EA-4544-BC6E-D7CBF4091276}" type="presParOf" srcId="{A3416FAD-BD77-4F6C-B9EA-0D7E37CA2C29}" destId="{058A9027-C3DB-4EE8-B733-DF4F5F37603A}" srcOrd="5" destOrd="0" presId="urn:microsoft.com/office/officeart/2008/layout/LinedList"/>
    <dgm:cxn modelId="{83CE0DA2-1DDE-4586-B4EF-2A152DA22F7A}" type="presParOf" srcId="{A3416FAD-BD77-4F6C-B9EA-0D7E37CA2C29}" destId="{599D6BC1-933B-403A-869C-A0A079867855}" srcOrd="6" destOrd="0" presId="urn:microsoft.com/office/officeart/2008/layout/LinedList"/>
    <dgm:cxn modelId="{1EC9A6F2-C50A-47C5-BA39-A3B2CC6F3135}" type="presParOf" srcId="{599D6BC1-933B-403A-869C-A0A079867855}" destId="{350F0758-56FF-4891-A021-6CD17E0D5BCF}" srcOrd="0" destOrd="0" presId="urn:microsoft.com/office/officeart/2008/layout/LinedList"/>
    <dgm:cxn modelId="{073FF020-7F03-4643-AF94-9EF7B35401CA}" type="presParOf" srcId="{599D6BC1-933B-403A-869C-A0A079867855}" destId="{638CEDE7-5A6A-4FA3-AC47-4AC38403A454}" srcOrd="1" destOrd="0" presId="urn:microsoft.com/office/officeart/2008/layout/LinedList"/>
    <dgm:cxn modelId="{580EDDCC-C26E-4F4B-85A0-857B732300E8}" type="presParOf" srcId="{599D6BC1-933B-403A-869C-A0A079867855}" destId="{FE2D624F-D685-4BF5-AC6C-99D84BABA8ED}" srcOrd="2" destOrd="0" presId="urn:microsoft.com/office/officeart/2008/layout/LinedList"/>
    <dgm:cxn modelId="{A3F02B54-EACC-436E-87EF-CA228C358A7B}" type="presParOf" srcId="{A3416FAD-BD77-4F6C-B9EA-0D7E37CA2C29}" destId="{0901D14D-ECB0-4062-9CFF-5F4A5F5EAC50}" srcOrd="7" destOrd="0" presId="urn:microsoft.com/office/officeart/2008/layout/LinedList"/>
    <dgm:cxn modelId="{02BC0720-3618-4E45-8C7E-F076BB84003F}" type="presParOf" srcId="{A3416FAD-BD77-4F6C-B9EA-0D7E37CA2C29}" destId="{DE083D22-1D60-4186-8331-6700327E1B0F}" srcOrd="8" destOrd="0" presId="urn:microsoft.com/office/officeart/2008/layout/LinedList"/>
    <dgm:cxn modelId="{7D038BED-4179-404E-8163-4F51D9C4E5A9}" type="presParOf" srcId="{DE083D22-1D60-4186-8331-6700327E1B0F}" destId="{06A72D31-D2B4-482E-9C39-972EC5F0417F}" srcOrd="0" destOrd="0" presId="urn:microsoft.com/office/officeart/2008/layout/LinedList"/>
    <dgm:cxn modelId="{E17A9624-6241-43D1-A2FA-9C2901880508}" type="presParOf" srcId="{DE083D22-1D60-4186-8331-6700327E1B0F}" destId="{1697127E-73C6-41B6-B2EB-902EFE3DD0D3}" srcOrd="1" destOrd="0" presId="urn:microsoft.com/office/officeart/2008/layout/LinedList"/>
    <dgm:cxn modelId="{C2E7E46C-01B6-450B-8B81-C002B0AFCEE0}" type="presParOf" srcId="{DE083D22-1D60-4186-8331-6700327E1B0F}" destId="{9D770B8E-963C-400E-A72A-6D2E926A0CA3}" srcOrd="2" destOrd="0" presId="urn:microsoft.com/office/officeart/2008/layout/LinedList"/>
    <dgm:cxn modelId="{774A6AA8-8F6F-44DE-A7B5-FF210EA59ACE}" type="presParOf" srcId="{042A2C9E-4383-40FD-B3DC-A8FDFD46389B}" destId="{171B6DE3-A712-47F5-BE7E-38B4296C4696}" srcOrd="5" destOrd="0" presId="urn:microsoft.com/office/officeart/2008/layout/LinedList"/>
    <dgm:cxn modelId="{8B6741D3-6C0E-4914-9243-A1203B8BFC3C}" type="presParOf" srcId="{042A2C9E-4383-40FD-B3DC-A8FDFD46389B}" destId="{4B918208-0AC2-4D81-80BB-CF5E5216A277}"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D4E0DA-6FAF-45C8-9CB8-7AFADF17844F}"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BB1445DD-D0E5-46B6-9D60-56BA3CFBD37F}">
      <dgm:prSet/>
      <dgm:spPr/>
      <dgm:t>
        <a:bodyPr/>
        <a:lstStyle/>
        <a:p>
          <a:r>
            <a:rPr lang="en-US" dirty="0" smtClean="0">
              <a:latin typeface="Franklin Gothic Medium Cond" panose="020B0606030402020204" pitchFamily="34" charset="0"/>
            </a:rPr>
            <a:t>Wildlife</a:t>
          </a:r>
          <a:endParaRPr lang="en-US" dirty="0">
            <a:latin typeface="Franklin Gothic Medium Cond" panose="020B0606030402020204" pitchFamily="34" charset="0"/>
          </a:endParaRPr>
        </a:p>
      </dgm:t>
    </dgm:pt>
    <dgm:pt modelId="{C99CCDC7-93CB-4DF1-A005-1A42D18733DF}" type="parTrans" cxnId="{44CA1612-7A51-483B-A78B-53742638B818}">
      <dgm:prSet/>
      <dgm:spPr/>
      <dgm:t>
        <a:bodyPr/>
        <a:lstStyle/>
        <a:p>
          <a:endParaRPr lang="en-US"/>
        </a:p>
      </dgm:t>
    </dgm:pt>
    <dgm:pt modelId="{0F6A7F33-5C63-4EA2-BC89-6C27027CFBE5}" type="sibTrans" cxnId="{44CA1612-7A51-483B-A78B-53742638B818}">
      <dgm:prSet/>
      <dgm:spPr/>
      <dgm:t>
        <a:bodyPr/>
        <a:lstStyle/>
        <a:p>
          <a:endParaRPr lang="en-US"/>
        </a:p>
      </dgm:t>
    </dgm:pt>
    <dgm:pt modelId="{D53D9C5D-9CBE-4889-932B-36A917CDD839}">
      <dgm:prSet/>
      <dgm:spPr/>
      <dgm:t>
        <a:bodyPr/>
        <a:lstStyle/>
        <a:p>
          <a:r>
            <a:rPr lang="en-US" dirty="0" smtClean="0">
              <a:latin typeface="Franklin Gothic Medium Cond" panose="020B0606030402020204" pitchFamily="34" charset="0"/>
            </a:rPr>
            <a:t>Conservation Sites</a:t>
          </a:r>
          <a:endParaRPr lang="en-US" dirty="0">
            <a:latin typeface="Franklin Gothic Medium Cond" panose="020B0606030402020204" pitchFamily="34" charset="0"/>
          </a:endParaRPr>
        </a:p>
      </dgm:t>
    </dgm:pt>
    <dgm:pt modelId="{585FF2BE-9F22-422C-A19C-BCE9AC15BA2B}" type="parTrans" cxnId="{6DD2594E-D43F-4A47-BDAB-C53A8214E6DE}">
      <dgm:prSet/>
      <dgm:spPr/>
      <dgm:t>
        <a:bodyPr/>
        <a:lstStyle/>
        <a:p>
          <a:endParaRPr lang="en-US"/>
        </a:p>
      </dgm:t>
    </dgm:pt>
    <dgm:pt modelId="{BD21922C-2153-441A-AFEF-7F899A38B814}" type="sibTrans" cxnId="{6DD2594E-D43F-4A47-BDAB-C53A8214E6DE}">
      <dgm:prSet/>
      <dgm:spPr/>
      <dgm:t>
        <a:bodyPr/>
        <a:lstStyle/>
        <a:p>
          <a:endParaRPr lang="en-US"/>
        </a:p>
      </dgm:t>
    </dgm:pt>
    <dgm:pt modelId="{CE5ADEB0-B3DB-460F-8F71-11BF26E800AE}">
      <dgm:prSet/>
      <dgm:spPr/>
      <dgm:t>
        <a:bodyPr/>
        <a:lstStyle/>
        <a:p>
          <a:r>
            <a:rPr lang="en-US" dirty="0" smtClean="0">
              <a:latin typeface="Franklin Gothic Medium Cond" panose="020B0606030402020204" pitchFamily="34" charset="0"/>
            </a:rPr>
            <a:t>Tiger &amp; Elephant Reserves</a:t>
          </a:r>
          <a:endParaRPr lang="en-US" dirty="0">
            <a:latin typeface="Franklin Gothic Medium Cond" panose="020B0606030402020204" pitchFamily="34" charset="0"/>
          </a:endParaRPr>
        </a:p>
      </dgm:t>
    </dgm:pt>
    <dgm:pt modelId="{008C80E3-7FD4-4567-A624-F89FE33E1E7B}" type="parTrans" cxnId="{1833CBC1-CB26-4F72-B879-72497880685D}">
      <dgm:prSet/>
      <dgm:spPr/>
      <dgm:t>
        <a:bodyPr/>
        <a:lstStyle/>
        <a:p>
          <a:endParaRPr lang="en-US"/>
        </a:p>
      </dgm:t>
    </dgm:pt>
    <dgm:pt modelId="{9EA15F60-860C-4871-B872-058794B51F65}" type="sibTrans" cxnId="{1833CBC1-CB26-4F72-B879-72497880685D}">
      <dgm:prSet/>
      <dgm:spPr/>
      <dgm:t>
        <a:bodyPr/>
        <a:lstStyle/>
        <a:p>
          <a:endParaRPr lang="en-US"/>
        </a:p>
      </dgm:t>
    </dgm:pt>
    <dgm:pt modelId="{D8B3CE7F-4C84-4DB0-A9FE-19B076CF4FD7}">
      <dgm:prSet/>
      <dgm:spPr/>
      <dgm:t>
        <a:bodyPr/>
        <a:lstStyle/>
        <a:p>
          <a:r>
            <a:rPr lang="en-US" dirty="0" smtClean="0">
              <a:latin typeface="Franklin Gothic Medium Cond" panose="020B0606030402020204" pitchFamily="34" charset="0"/>
            </a:rPr>
            <a:t>Biosphere Reserves</a:t>
          </a:r>
          <a:endParaRPr lang="en-US" dirty="0">
            <a:latin typeface="Franklin Gothic Medium Cond" panose="020B0606030402020204" pitchFamily="34" charset="0"/>
          </a:endParaRPr>
        </a:p>
      </dgm:t>
    </dgm:pt>
    <dgm:pt modelId="{B3DFA9CD-5B9C-411A-8F5C-BAC4B09C2F8F}" type="parTrans" cxnId="{68F36C5E-E15E-4BB8-8AEE-2018C64BB7EE}">
      <dgm:prSet/>
      <dgm:spPr/>
      <dgm:t>
        <a:bodyPr/>
        <a:lstStyle/>
        <a:p>
          <a:endParaRPr lang="en-US"/>
        </a:p>
      </dgm:t>
    </dgm:pt>
    <dgm:pt modelId="{D768A860-C03D-4075-9931-D3A0A19C70FD}" type="sibTrans" cxnId="{68F36C5E-E15E-4BB8-8AEE-2018C64BB7EE}">
      <dgm:prSet/>
      <dgm:spPr/>
      <dgm:t>
        <a:bodyPr/>
        <a:lstStyle/>
        <a:p>
          <a:endParaRPr lang="en-US"/>
        </a:p>
      </dgm:t>
    </dgm:pt>
    <dgm:pt modelId="{E7282693-6927-4501-8498-4A07CA6EC3EA}">
      <dgm:prSet/>
      <dgm:spPr/>
      <dgm:t>
        <a:bodyPr/>
        <a:lstStyle/>
        <a:p>
          <a:r>
            <a:rPr lang="en-US" dirty="0" smtClean="0">
              <a:latin typeface="Franklin Gothic Medium Cond" panose="020B0606030402020204" pitchFamily="34" charset="0"/>
            </a:rPr>
            <a:t>RAMSAR Wetland</a:t>
          </a:r>
          <a:endParaRPr lang="en-US" dirty="0">
            <a:latin typeface="Franklin Gothic Medium Cond" panose="020B0606030402020204" pitchFamily="34" charset="0"/>
          </a:endParaRPr>
        </a:p>
      </dgm:t>
    </dgm:pt>
    <dgm:pt modelId="{3B85B46F-8A00-44C0-AC37-772D73165991}" type="parTrans" cxnId="{927AF240-C93A-47D3-9731-3D63D0DB16E9}">
      <dgm:prSet/>
      <dgm:spPr/>
      <dgm:t>
        <a:bodyPr/>
        <a:lstStyle/>
        <a:p>
          <a:endParaRPr lang="en-US"/>
        </a:p>
      </dgm:t>
    </dgm:pt>
    <dgm:pt modelId="{C036F563-7CA2-40D8-92D1-7A4C70612F41}" type="sibTrans" cxnId="{927AF240-C93A-47D3-9731-3D63D0DB16E9}">
      <dgm:prSet/>
      <dgm:spPr/>
      <dgm:t>
        <a:bodyPr/>
        <a:lstStyle/>
        <a:p>
          <a:endParaRPr lang="en-US"/>
        </a:p>
      </dgm:t>
    </dgm:pt>
    <dgm:pt modelId="{66DB25C5-13B5-43A8-9B0F-ED55FD27005B}">
      <dgm:prSet/>
      <dgm:spPr/>
      <dgm:t>
        <a:bodyPr/>
        <a:lstStyle/>
        <a:p>
          <a:r>
            <a:rPr lang="en-US" dirty="0" smtClean="0">
              <a:latin typeface="Franklin Gothic Medium Cond" panose="020B0606030402020204" pitchFamily="34" charset="0"/>
            </a:rPr>
            <a:t>Natural World Heritage Sites</a:t>
          </a:r>
          <a:endParaRPr lang="en-US" dirty="0">
            <a:latin typeface="Franklin Gothic Medium Cond" panose="020B0606030402020204" pitchFamily="34" charset="0"/>
          </a:endParaRPr>
        </a:p>
      </dgm:t>
    </dgm:pt>
    <dgm:pt modelId="{626EBDBF-69CC-4AAF-96EA-B3900C9B4BF1}" type="parTrans" cxnId="{A3DF54D1-B79F-43E6-9D34-304C6E53E687}">
      <dgm:prSet/>
      <dgm:spPr/>
      <dgm:t>
        <a:bodyPr/>
        <a:lstStyle/>
        <a:p>
          <a:endParaRPr lang="en-US"/>
        </a:p>
      </dgm:t>
    </dgm:pt>
    <dgm:pt modelId="{ADBBCBCF-4155-47F4-BF0B-0F75269FAD22}" type="sibTrans" cxnId="{A3DF54D1-B79F-43E6-9D34-304C6E53E687}">
      <dgm:prSet/>
      <dgm:spPr/>
      <dgm:t>
        <a:bodyPr/>
        <a:lstStyle/>
        <a:p>
          <a:endParaRPr lang="en-US"/>
        </a:p>
      </dgm:t>
    </dgm:pt>
    <dgm:pt modelId="{9FF55651-8B85-46B1-B875-30D2358C6CF8}">
      <dgm:prSet/>
      <dgm:spPr/>
      <dgm:t>
        <a:bodyPr/>
        <a:lstStyle/>
        <a:p>
          <a:r>
            <a:rPr lang="en-US" dirty="0" smtClean="0">
              <a:latin typeface="Franklin Gothic Medium Cond" panose="020B0606030402020204" pitchFamily="34" charset="0"/>
            </a:rPr>
            <a:t>Coastal &amp; Marine Biodiversity Areas</a:t>
          </a:r>
          <a:endParaRPr lang="en-US" dirty="0">
            <a:latin typeface="Franklin Gothic Medium Cond" panose="020B0606030402020204" pitchFamily="34" charset="0"/>
          </a:endParaRPr>
        </a:p>
      </dgm:t>
    </dgm:pt>
    <dgm:pt modelId="{B860CF90-23D7-42BD-A26E-36DF76F30219}" type="parTrans" cxnId="{6DBC6583-981A-4EDE-824C-B27409AB6E98}">
      <dgm:prSet/>
      <dgm:spPr/>
      <dgm:t>
        <a:bodyPr/>
        <a:lstStyle/>
        <a:p>
          <a:endParaRPr lang="en-US"/>
        </a:p>
      </dgm:t>
    </dgm:pt>
    <dgm:pt modelId="{C12A57EF-9D3D-40B4-99BF-26E41D2FDACD}" type="sibTrans" cxnId="{6DBC6583-981A-4EDE-824C-B27409AB6E98}">
      <dgm:prSet/>
      <dgm:spPr/>
      <dgm:t>
        <a:bodyPr/>
        <a:lstStyle/>
        <a:p>
          <a:endParaRPr lang="en-US"/>
        </a:p>
      </dgm:t>
    </dgm:pt>
    <dgm:pt modelId="{2098AEB5-9F54-4CF9-8B96-151C42F5D6E9}">
      <dgm:prSet/>
      <dgm:spPr/>
      <dgm:t>
        <a:bodyPr/>
        <a:lstStyle/>
        <a:p>
          <a:r>
            <a:rPr lang="en-US" dirty="0" smtClean="0">
              <a:latin typeface="Franklin Gothic Medium Cond" panose="020B0606030402020204" pitchFamily="34" charset="0"/>
            </a:rPr>
            <a:t>Protected Areas (PA)</a:t>
          </a:r>
          <a:endParaRPr lang="en-US" dirty="0">
            <a:latin typeface="Franklin Gothic Medium Cond" panose="020B0606030402020204" pitchFamily="34" charset="0"/>
          </a:endParaRPr>
        </a:p>
      </dgm:t>
    </dgm:pt>
    <dgm:pt modelId="{7CB15E0E-4781-4954-BFBE-F627543600A4}" type="parTrans" cxnId="{1ED32572-3332-4D8B-B48A-FCEC42FD8EF0}">
      <dgm:prSet/>
      <dgm:spPr/>
      <dgm:t>
        <a:bodyPr/>
        <a:lstStyle/>
        <a:p>
          <a:endParaRPr lang="en-US"/>
        </a:p>
      </dgm:t>
    </dgm:pt>
    <dgm:pt modelId="{5243884E-5C73-4095-9729-7EC43F41FBEE}" type="sibTrans" cxnId="{1ED32572-3332-4D8B-B48A-FCEC42FD8EF0}">
      <dgm:prSet/>
      <dgm:spPr/>
      <dgm:t>
        <a:bodyPr/>
        <a:lstStyle/>
        <a:p>
          <a:endParaRPr lang="en-US"/>
        </a:p>
      </dgm:t>
    </dgm:pt>
    <dgm:pt modelId="{DE2DD838-1D38-49AC-B186-1C693D452AFB}">
      <dgm:prSet/>
      <dgm:spPr/>
      <dgm:t>
        <a:bodyPr/>
        <a:lstStyle/>
        <a:p>
          <a:r>
            <a:rPr lang="en-US" dirty="0" smtClean="0">
              <a:latin typeface="Franklin Gothic Medium Cond" panose="020B0606030402020204" pitchFamily="34" charset="0"/>
            </a:rPr>
            <a:t>Marine Protected Areas</a:t>
          </a:r>
          <a:endParaRPr lang="en-US" dirty="0">
            <a:latin typeface="Franklin Gothic Medium Cond" panose="020B0606030402020204" pitchFamily="34" charset="0"/>
          </a:endParaRPr>
        </a:p>
      </dgm:t>
    </dgm:pt>
    <dgm:pt modelId="{18ADCEA5-2504-4DB7-AF7B-64C3390B39E2}" type="parTrans" cxnId="{3EE3ECCD-15AD-456A-B6E5-2EF96DEEDFE8}">
      <dgm:prSet/>
      <dgm:spPr/>
      <dgm:t>
        <a:bodyPr/>
        <a:lstStyle/>
        <a:p>
          <a:endParaRPr lang="en-US"/>
        </a:p>
      </dgm:t>
    </dgm:pt>
    <dgm:pt modelId="{ACC1C76A-815A-4A87-8F86-BFD632F364C0}" type="sibTrans" cxnId="{3EE3ECCD-15AD-456A-B6E5-2EF96DEEDFE8}">
      <dgm:prSet/>
      <dgm:spPr/>
      <dgm:t>
        <a:bodyPr/>
        <a:lstStyle/>
        <a:p>
          <a:endParaRPr lang="en-US"/>
        </a:p>
      </dgm:t>
    </dgm:pt>
    <dgm:pt modelId="{A35197D9-27E2-4678-93BE-8DFCA848F473}">
      <dgm:prSet/>
      <dgm:spPr/>
      <dgm:t>
        <a:bodyPr/>
        <a:lstStyle/>
        <a:p>
          <a:r>
            <a:rPr lang="en-US" dirty="0" smtClean="0">
              <a:latin typeface="Franklin Gothic Medium Cond" panose="020B0606030402020204" pitchFamily="34" charset="0"/>
            </a:rPr>
            <a:t>National Parks</a:t>
          </a:r>
          <a:endParaRPr lang="en-US" dirty="0">
            <a:latin typeface="Franklin Gothic Medium Cond" panose="020B0606030402020204" pitchFamily="34" charset="0"/>
          </a:endParaRPr>
        </a:p>
      </dgm:t>
    </dgm:pt>
    <dgm:pt modelId="{40BE40D9-5C28-4C79-826A-CC3386869F82}" type="parTrans" cxnId="{9BC4A6F6-2BBD-4E02-B26F-B12604D95581}">
      <dgm:prSet/>
      <dgm:spPr/>
      <dgm:t>
        <a:bodyPr/>
        <a:lstStyle/>
        <a:p>
          <a:endParaRPr lang="en-US"/>
        </a:p>
      </dgm:t>
    </dgm:pt>
    <dgm:pt modelId="{AD2D21FA-2D1E-4A3E-8D26-7CD089BA8ABE}" type="sibTrans" cxnId="{9BC4A6F6-2BBD-4E02-B26F-B12604D95581}">
      <dgm:prSet/>
      <dgm:spPr/>
      <dgm:t>
        <a:bodyPr/>
        <a:lstStyle/>
        <a:p>
          <a:endParaRPr lang="en-US"/>
        </a:p>
      </dgm:t>
    </dgm:pt>
    <dgm:pt modelId="{6663762A-3416-470B-BC07-63DDD9766B8A}">
      <dgm:prSet/>
      <dgm:spPr/>
      <dgm:t>
        <a:bodyPr/>
        <a:lstStyle/>
        <a:p>
          <a:r>
            <a:rPr lang="en-US" dirty="0" smtClean="0">
              <a:latin typeface="Franklin Gothic Medium Cond" panose="020B0606030402020204" pitchFamily="34" charset="0"/>
            </a:rPr>
            <a:t>Wildlife Sanctuaries</a:t>
          </a:r>
          <a:endParaRPr lang="en-US" dirty="0">
            <a:latin typeface="Franklin Gothic Medium Cond" panose="020B0606030402020204" pitchFamily="34" charset="0"/>
          </a:endParaRPr>
        </a:p>
      </dgm:t>
    </dgm:pt>
    <dgm:pt modelId="{0E228D3C-99ED-441B-B601-3FB09C7EF6C5}" type="parTrans" cxnId="{0F192DE0-EC0C-43C6-B80E-D9D0E3951C3B}">
      <dgm:prSet/>
      <dgm:spPr/>
      <dgm:t>
        <a:bodyPr/>
        <a:lstStyle/>
        <a:p>
          <a:endParaRPr lang="en-US"/>
        </a:p>
      </dgm:t>
    </dgm:pt>
    <dgm:pt modelId="{907AE55D-B5DF-4ED5-83B7-5ED875F87CA2}" type="sibTrans" cxnId="{0F192DE0-EC0C-43C6-B80E-D9D0E3951C3B}">
      <dgm:prSet/>
      <dgm:spPr/>
      <dgm:t>
        <a:bodyPr/>
        <a:lstStyle/>
        <a:p>
          <a:endParaRPr lang="en-US"/>
        </a:p>
      </dgm:t>
    </dgm:pt>
    <dgm:pt modelId="{0DEE369D-3BB6-46A9-9505-7622F25D3DBC}">
      <dgm:prSet/>
      <dgm:spPr/>
      <dgm:t>
        <a:bodyPr/>
        <a:lstStyle/>
        <a:p>
          <a:r>
            <a:rPr lang="en-US" dirty="0" smtClean="0">
              <a:latin typeface="Franklin Gothic Medium Cond" panose="020B0606030402020204" pitchFamily="34" charset="0"/>
            </a:rPr>
            <a:t>Conservation Reserves</a:t>
          </a:r>
          <a:endParaRPr lang="en-US" dirty="0">
            <a:latin typeface="Franklin Gothic Medium Cond" panose="020B0606030402020204" pitchFamily="34" charset="0"/>
          </a:endParaRPr>
        </a:p>
      </dgm:t>
    </dgm:pt>
    <dgm:pt modelId="{54F78330-ACF7-4DEA-9167-B1DC8B73C3DC}" type="parTrans" cxnId="{921D9979-4BD0-447E-9198-F5F61056325C}">
      <dgm:prSet/>
      <dgm:spPr/>
      <dgm:t>
        <a:bodyPr/>
        <a:lstStyle/>
        <a:p>
          <a:endParaRPr lang="en-US"/>
        </a:p>
      </dgm:t>
    </dgm:pt>
    <dgm:pt modelId="{0D86A4BE-1E9D-46AE-B02A-8BEA1A9A7730}" type="sibTrans" cxnId="{921D9979-4BD0-447E-9198-F5F61056325C}">
      <dgm:prSet/>
      <dgm:spPr/>
      <dgm:t>
        <a:bodyPr/>
        <a:lstStyle/>
        <a:p>
          <a:endParaRPr lang="en-US"/>
        </a:p>
      </dgm:t>
    </dgm:pt>
    <dgm:pt modelId="{FA9E930A-0AC3-4734-92F7-0A2C540BCA19}">
      <dgm:prSet/>
      <dgm:spPr/>
      <dgm:t>
        <a:bodyPr/>
        <a:lstStyle/>
        <a:p>
          <a:r>
            <a:rPr lang="en-US" dirty="0" smtClean="0">
              <a:latin typeface="Franklin Gothic Medium Cond" panose="020B0606030402020204" pitchFamily="34" charset="0"/>
            </a:rPr>
            <a:t>Community Reserves</a:t>
          </a:r>
          <a:endParaRPr lang="en-US" dirty="0">
            <a:latin typeface="Franklin Gothic Medium Cond" panose="020B0606030402020204" pitchFamily="34" charset="0"/>
          </a:endParaRPr>
        </a:p>
      </dgm:t>
    </dgm:pt>
    <dgm:pt modelId="{7EFBA48B-D683-46B2-8E96-30DE3C9F8C6F}" type="parTrans" cxnId="{FFB0FFEF-B7DD-465C-987D-5AD0F745C0F9}">
      <dgm:prSet/>
      <dgm:spPr/>
      <dgm:t>
        <a:bodyPr/>
        <a:lstStyle/>
        <a:p>
          <a:endParaRPr lang="en-US"/>
        </a:p>
      </dgm:t>
    </dgm:pt>
    <dgm:pt modelId="{695EE7EA-46A8-409A-8C1B-9A0E82FB238F}" type="sibTrans" cxnId="{FFB0FFEF-B7DD-465C-987D-5AD0F745C0F9}">
      <dgm:prSet/>
      <dgm:spPr/>
      <dgm:t>
        <a:bodyPr/>
        <a:lstStyle/>
        <a:p>
          <a:endParaRPr lang="en-US"/>
        </a:p>
      </dgm:t>
    </dgm:pt>
    <dgm:pt modelId="{E932FD4D-6061-4BDD-B628-C787ECF72141}" type="pres">
      <dgm:prSet presAssocID="{17D4E0DA-6FAF-45C8-9CB8-7AFADF17844F}" presName="vert0" presStyleCnt="0">
        <dgm:presLayoutVars>
          <dgm:dir/>
          <dgm:animOne val="branch"/>
          <dgm:animLvl val="lvl"/>
        </dgm:presLayoutVars>
      </dgm:prSet>
      <dgm:spPr/>
      <dgm:t>
        <a:bodyPr/>
        <a:lstStyle/>
        <a:p>
          <a:endParaRPr lang="en-US"/>
        </a:p>
      </dgm:t>
    </dgm:pt>
    <dgm:pt modelId="{38158268-6D91-48C5-B49D-8894A7193553}" type="pres">
      <dgm:prSet presAssocID="{BB1445DD-D0E5-46B6-9D60-56BA3CFBD37F}" presName="thickLine" presStyleLbl="alignNode1" presStyleIdx="0" presStyleCnt="1"/>
      <dgm:spPr/>
    </dgm:pt>
    <dgm:pt modelId="{7220C2FA-5234-4609-9837-4E44CA745761}" type="pres">
      <dgm:prSet presAssocID="{BB1445DD-D0E5-46B6-9D60-56BA3CFBD37F}" presName="horz1" presStyleCnt="0"/>
      <dgm:spPr/>
    </dgm:pt>
    <dgm:pt modelId="{D8D891EE-09D9-489D-A22E-8D7D8B1FF860}" type="pres">
      <dgm:prSet presAssocID="{BB1445DD-D0E5-46B6-9D60-56BA3CFBD37F}" presName="tx1" presStyleLbl="revTx" presStyleIdx="0" presStyleCnt="13"/>
      <dgm:spPr/>
      <dgm:t>
        <a:bodyPr/>
        <a:lstStyle/>
        <a:p>
          <a:endParaRPr lang="en-US"/>
        </a:p>
      </dgm:t>
    </dgm:pt>
    <dgm:pt modelId="{042A2C9E-4383-40FD-B3DC-A8FDFD46389B}" type="pres">
      <dgm:prSet presAssocID="{BB1445DD-D0E5-46B6-9D60-56BA3CFBD37F}" presName="vert1" presStyleCnt="0"/>
      <dgm:spPr/>
    </dgm:pt>
    <dgm:pt modelId="{B608BA81-218A-4B71-A039-BB2C008BA31E}" type="pres">
      <dgm:prSet presAssocID="{D53D9C5D-9CBE-4889-932B-36A917CDD839}" presName="vertSpace2a" presStyleCnt="0"/>
      <dgm:spPr/>
    </dgm:pt>
    <dgm:pt modelId="{9808F31F-FFA3-4825-9EE7-DD2B862001D4}" type="pres">
      <dgm:prSet presAssocID="{D53D9C5D-9CBE-4889-932B-36A917CDD839}" presName="horz2" presStyleCnt="0"/>
      <dgm:spPr/>
    </dgm:pt>
    <dgm:pt modelId="{044716B4-352B-4CFB-B9E7-A462647DAABB}" type="pres">
      <dgm:prSet presAssocID="{D53D9C5D-9CBE-4889-932B-36A917CDD839}" presName="horzSpace2" presStyleCnt="0"/>
      <dgm:spPr/>
    </dgm:pt>
    <dgm:pt modelId="{502BBD66-18FF-49E9-93E7-93DE426F177E}" type="pres">
      <dgm:prSet presAssocID="{D53D9C5D-9CBE-4889-932B-36A917CDD839}" presName="tx2" presStyleLbl="revTx" presStyleIdx="1" presStyleCnt="13"/>
      <dgm:spPr/>
      <dgm:t>
        <a:bodyPr/>
        <a:lstStyle/>
        <a:p>
          <a:endParaRPr lang="en-US"/>
        </a:p>
      </dgm:t>
    </dgm:pt>
    <dgm:pt modelId="{6AC187AD-7A30-4A2C-9974-55D1D9793828}" type="pres">
      <dgm:prSet presAssocID="{D53D9C5D-9CBE-4889-932B-36A917CDD839}" presName="vert2" presStyleCnt="0"/>
      <dgm:spPr/>
    </dgm:pt>
    <dgm:pt modelId="{30D0EB1C-0A72-433C-A3AD-E8550BD3BD7D}" type="pres">
      <dgm:prSet presAssocID="{CE5ADEB0-B3DB-460F-8F71-11BF26E800AE}" presName="horz3" presStyleCnt="0"/>
      <dgm:spPr/>
    </dgm:pt>
    <dgm:pt modelId="{9698D29F-DE3D-4388-B002-054EF6A0E4D7}" type="pres">
      <dgm:prSet presAssocID="{CE5ADEB0-B3DB-460F-8F71-11BF26E800AE}" presName="horzSpace3" presStyleCnt="0"/>
      <dgm:spPr/>
    </dgm:pt>
    <dgm:pt modelId="{35BCB32C-ADA0-43EC-9CB3-FA95AA762D88}" type="pres">
      <dgm:prSet presAssocID="{CE5ADEB0-B3DB-460F-8F71-11BF26E800AE}" presName="tx3" presStyleLbl="revTx" presStyleIdx="2" presStyleCnt="13"/>
      <dgm:spPr/>
      <dgm:t>
        <a:bodyPr/>
        <a:lstStyle/>
        <a:p>
          <a:endParaRPr lang="en-US"/>
        </a:p>
      </dgm:t>
    </dgm:pt>
    <dgm:pt modelId="{EFF6FAF2-DDE2-4AA7-ABCC-515BA4ECABC7}" type="pres">
      <dgm:prSet presAssocID="{CE5ADEB0-B3DB-460F-8F71-11BF26E800AE}" presName="vert3" presStyleCnt="0"/>
      <dgm:spPr/>
    </dgm:pt>
    <dgm:pt modelId="{E3A854A4-6698-4480-A41D-02CBF15C232E}" type="pres">
      <dgm:prSet presAssocID="{9EA15F60-860C-4871-B872-058794B51F65}" presName="thinLine3" presStyleLbl="callout" presStyleIdx="0" presStyleCnt="10"/>
      <dgm:spPr/>
    </dgm:pt>
    <dgm:pt modelId="{B80623AC-C944-478F-86C7-DD3299D9D6FA}" type="pres">
      <dgm:prSet presAssocID="{D8B3CE7F-4C84-4DB0-A9FE-19B076CF4FD7}" presName="horz3" presStyleCnt="0"/>
      <dgm:spPr/>
    </dgm:pt>
    <dgm:pt modelId="{0F737627-4330-4926-AA84-5288C16E9D88}" type="pres">
      <dgm:prSet presAssocID="{D8B3CE7F-4C84-4DB0-A9FE-19B076CF4FD7}" presName="horzSpace3" presStyleCnt="0"/>
      <dgm:spPr/>
    </dgm:pt>
    <dgm:pt modelId="{0B66B400-B49B-45B2-8073-96F38AA5FBDD}" type="pres">
      <dgm:prSet presAssocID="{D8B3CE7F-4C84-4DB0-A9FE-19B076CF4FD7}" presName="tx3" presStyleLbl="revTx" presStyleIdx="3" presStyleCnt="13"/>
      <dgm:spPr/>
      <dgm:t>
        <a:bodyPr/>
        <a:lstStyle/>
        <a:p>
          <a:endParaRPr lang="en-US"/>
        </a:p>
      </dgm:t>
    </dgm:pt>
    <dgm:pt modelId="{EF8D8777-73B1-47B1-A849-CEAC224D8082}" type="pres">
      <dgm:prSet presAssocID="{D8B3CE7F-4C84-4DB0-A9FE-19B076CF4FD7}" presName="vert3" presStyleCnt="0"/>
      <dgm:spPr/>
    </dgm:pt>
    <dgm:pt modelId="{FB396F87-85B1-4292-814F-26B9DF468B39}" type="pres">
      <dgm:prSet presAssocID="{D768A860-C03D-4075-9931-D3A0A19C70FD}" presName="thinLine3" presStyleLbl="callout" presStyleIdx="1" presStyleCnt="10"/>
      <dgm:spPr/>
    </dgm:pt>
    <dgm:pt modelId="{0DDB2820-9EF0-4ABE-8729-37DD61782508}" type="pres">
      <dgm:prSet presAssocID="{E7282693-6927-4501-8498-4A07CA6EC3EA}" presName="horz3" presStyleCnt="0"/>
      <dgm:spPr/>
    </dgm:pt>
    <dgm:pt modelId="{04925A97-BBB2-43BA-A0EE-2ADE846C0944}" type="pres">
      <dgm:prSet presAssocID="{E7282693-6927-4501-8498-4A07CA6EC3EA}" presName="horzSpace3" presStyleCnt="0"/>
      <dgm:spPr/>
    </dgm:pt>
    <dgm:pt modelId="{85C73F73-2A07-4F73-A3A9-69AC46C198BC}" type="pres">
      <dgm:prSet presAssocID="{E7282693-6927-4501-8498-4A07CA6EC3EA}" presName="tx3" presStyleLbl="revTx" presStyleIdx="4" presStyleCnt="13"/>
      <dgm:spPr/>
      <dgm:t>
        <a:bodyPr/>
        <a:lstStyle/>
        <a:p>
          <a:endParaRPr lang="en-US"/>
        </a:p>
      </dgm:t>
    </dgm:pt>
    <dgm:pt modelId="{F6541C29-7FFD-427E-92C7-6BFA8F91C248}" type="pres">
      <dgm:prSet presAssocID="{E7282693-6927-4501-8498-4A07CA6EC3EA}" presName="vert3" presStyleCnt="0"/>
      <dgm:spPr/>
    </dgm:pt>
    <dgm:pt modelId="{B04FED1B-109F-4919-8AF5-3C235AF907BA}" type="pres">
      <dgm:prSet presAssocID="{C036F563-7CA2-40D8-92D1-7A4C70612F41}" presName="thinLine3" presStyleLbl="callout" presStyleIdx="2" presStyleCnt="10"/>
      <dgm:spPr/>
    </dgm:pt>
    <dgm:pt modelId="{51506541-10D3-44E1-AFED-7B5C49C6E8A6}" type="pres">
      <dgm:prSet presAssocID="{66DB25C5-13B5-43A8-9B0F-ED55FD27005B}" presName="horz3" presStyleCnt="0"/>
      <dgm:spPr/>
    </dgm:pt>
    <dgm:pt modelId="{91BE9699-221F-4790-8AA0-E59988C7AD5D}" type="pres">
      <dgm:prSet presAssocID="{66DB25C5-13B5-43A8-9B0F-ED55FD27005B}" presName="horzSpace3" presStyleCnt="0"/>
      <dgm:spPr/>
    </dgm:pt>
    <dgm:pt modelId="{1941691C-4916-491E-8B15-0B87CBC19CB0}" type="pres">
      <dgm:prSet presAssocID="{66DB25C5-13B5-43A8-9B0F-ED55FD27005B}" presName="tx3" presStyleLbl="revTx" presStyleIdx="5" presStyleCnt="13"/>
      <dgm:spPr/>
      <dgm:t>
        <a:bodyPr/>
        <a:lstStyle/>
        <a:p>
          <a:endParaRPr lang="en-US"/>
        </a:p>
      </dgm:t>
    </dgm:pt>
    <dgm:pt modelId="{4111F06A-F71F-4A2B-9549-31217B66AA35}" type="pres">
      <dgm:prSet presAssocID="{66DB25C5-13B5-43A8-9B0F-ED55FD27005B}" presName="vert3" presStyleCnt="0"/>
      <dgm:spPr/>
    </dgm:pt>
    <dgm:pt modelId="{AA80B873-B346-4FE8-AD20-8A45878F1A8B}" type="pres">
      <dgm:prSet presAssocID="{ADBBCBCF-4155-47F4-BF0B-0F75269FAD22}" presName="thinLine3" presStyleLbl="callout" presStyleIdx="3" presStyleCnt="10"/>
      <dgm:spPr/>
    </dgm:pt>
    <dgm:pt modelId="{203B7A00-8815-49A3-B076-7A17DA829E2F}" type="pres">
      <dgm:prSet presAssocID="{9FF55651-8B85-46B1-B875-30D2358C6CF8}" presName="horz3" presStyleCnt="0"/>
      <dgm:spPr/>
    </dgm:pt>
    <dgm:pt modelId="{4AA86A2C-7E2C-4C5D-9840-7BD34E9F4A65}" type="pres">
      <dgm:prSet presAssocID="{9FF55651-8B85-46B1-B875-30D2358C6CF8}" presName="horzSpace3" presStyleCnt="0"/>
      <dgm:spPr/>
    </dgm:pt>
    <dgm:pt modelId="{A43F1CDD-293F-4036-BAAE-1F8945423C4E}" type="pres">
      <dgm:prSet presAssocID="{9FF55651-8B85-46B1-B875-30D2358C6CF8}" presName="tx3" presStyleLbl="revTx" presStyleIdx="6" presStyleCnt="13"/>
      <dgm:spPr/>
      <dgm:t>
        <a:bodyPr/>
        <a:lstStyle/>
        <a:p>
          <a:endParaRPr lang="en-US"/>
        </a:p>
      </dgm:t>
    </dgm:pt>
    <dgm:pt modelId="{0FC438B7-B4B5-439F-8F18-055A95691FD7}" type="pres">
      <dgm:prSet presAssocID="{9FF55651-8B85-46B1-B875-30D2358C6CF8}" presName="vert3" presStyleCnt="0"/>
      <dgm:spPr/>
    </dgm:pt>
    <dgm:pt modelId="{C931DA93-6551-486A-B80E-61D86159BBAD}" type="pres">
      <dgm:prSet presAssocID="{D53D9C5D-9CBE-4889-932B-36A917CDD839}" presName="thinLine2b" presStyleLbl="callout" presStyleIdx="4" presStyleCnt="10"/>
      <dgm:spPr/>
    </dgm:pt>
    <dgm:pt modelId="{4810348A-A65E-4898-B14E-B889CB1B291B}" type="pres">
      <dgm:prSet presAssocID="{D53D9C5D-9CBE-4889-932B-36A917CDD839}" presName="vertSpace2b" presStyleCnt="0"/>
      <dgm:spPr/>
    </dgm:pt>
    <dgm:pt modelId="{8874DE97-EA6B-4FAD-BF55-69F6B92E8886}" type="pres">
      <dgm:prSet presAssocID="{2098AEB5-9F54-4CF9-8B96-151C42F5D6E9}" presName="horz2" presStyleCnt="0"/>
      <dgm:spPr/>
    </dgm:pt>
    <dgm:pt modelId="{B659C42E-AA4A-4E6A-9197-AE6B41097151}" type="pres">
      <dgm:prSet presAssocID="{2098AEB5-9F54-4CF9-8B96-151C42F5D6E9}" presName="horzSpace2" presStyleCnt="0"/>
      <dgm:spPr/>
    </dgm:pt>
    <dgm:pt modelId="{83090BDE-9415-48BA-9E06-BCB220E6484B}" type="pres">
      <dgm:prSet presAssocID="{2098AEB5-9F54-4CF9-8B96-151C42F5D6E9}" presName="tx2" presStyleLbl="revTx" presStyleIdx="7" presStyleCnt="13"/>
      <dgm:spPr/>
      <dgm:t>
        <a:bodyPr/>
        <a:lstStyle/>
        <a:p>
          <a:endParaRPr lang="en-US"/>
        </a:p>
      </dgm:t>
    </dgm:pt>
    <dgm:pt modelId="{A3416FAD-BD77-4F6C-B9EA-0D7E37CA2C29}" type="pres">
      <dgm:prSet presAssocID="{2098AEB5-9F54-4CF9-8B96-151C42F5D6E9}" presName="vert2" presStyleCnt="0"/>
      <dgm:spPr/>
    </dgm:pt>
    <dgm:pt modelId="{AD8A28AD-35B4-4523-A3B8-9868C339C39A}" type="pres">
      <dgm:prSet presAssocID="{DE2DD838-1D38-49AC-B186-1C693D452AFB}" presName="horz3" presStyleCnt="0"/>
      <dgm:spPr/>
    </dgm:pt>
    <dgm:pt modelId="{3BCC337F-ED32-4221-949A-85A0628BB8BA}" type="pres">
      <dgm:prSet presAssocID="{DE2DD838-1D38-49AC-B186-1C693D452AFB}" presName="horzSpace3" presStyleCnt="0"/>
      <dgm:spPr/>
    </dgm:pt>
    <dgm:pt modelId="{F525D70A-2392-40A0-AEBE-B878B0D331E9}" type="pres">
      <dgm:prSet presAssocID="{DE2DD838-1D38-49AC-B186-1C693D452AFB}" presName="tx3" presStyleLbl="revTx" presStyleIdx="8" presStyleCnt="13"/>
      <dgm:spPr/>
      <dgm:t>
        <a:bodyPr/>
        <a:lstStyle/>
        <a:p>
          <a:endParaRPr lang="en-US"/>
        </a:p>
      </dgm:t>
    </dgm:pt>
    <dgm:pt modelId="{2D411A38-AFB4-48AF-BE73-2F402841C7AA}" type="pres">
      <dgm:prSet presAssocID="{DE2DD838-1D38-49AC-B186-1C693D452AFB}" presName="vert3" presStyleCnt="0"/>
      <dgm:spPr/>
    </dgm:pt>
    <dgm:pt modelId="{FEDCA280-DFC1-46AF-BC8B-F2B6662E447A}" type="pres">
      <dgm:prSet presAssocID="{ACC1C76A-815A-4A87-8F86-BFD632F364C0}" presName="thinLine3" presStyleLbl="callout" presStyleIdx="5" presStyleCnt="10"/>
      <dgm:spPr/>
    </dgm:pt>
    <dgm:pt modelId="{5182542E-60E2-4972-AFFF-E512C53B0E40}" type="pres">
      <dgm:prSet presAssocID="{A35197D9-27E2-4678-93BE-8DFCA848F473}" presName="horz3" presStyleCnt="0"/>
      <dgm:spPr/>
    </dgm:pt>
    <dgm:pt modelId="{24484D55-BB40-4C5F-AA2E-0E16E3511624}" type="pres">
      <dgm:prSet presAssocID="{A35197D9-27E2-4678-93BE-8DFCA848F473}" presName="horzSpace3" presStyleCnt="0"/>
      <dgm:spPr/>
    </dgm:pt>
    <dgm:pt modelId="{84371BED-44F3-4ED0-99AF-234FEE6F6E07}" type="pres">
      <dgm:prSet presAssocID="{A35197D9-27E2-4678-93BE-8DFCA848F473}" presName="tx3" presStyleLbl="revTx" presStyleIdx="9" presStyleCnt="13"/>
      <dgm:spPr/>
      <dgm:t>
        <a:bodyPr/>
        <a:lstStyle/>
        <a:p>
          <a:endParaRPr lang="en-US"/>
        </a:p>
      </dgm:t>
    </dgm:pt>
    <dgm:pt modelId="{9A24B980-1739-4010-87D2-97B4ADC5D263}" type="pres">
      <dgm:prSet presAssocID="{A35197D9-27E2-4678-93BE-8DFCA848F473}" presName="vert3" presStyleCnt="0"/>
      <dgm:spPr/>
    </dgm:pt>
    <dgm:pt modelId="{178262C4-D0FE-4F5A-904B-F4DE76AE87A5}" type="pres">
      <dgm:prSet presAssocID="{AD2D21FA-2D1E-4A3E-8D26-7CD089BA8ABE}" presName="thinLine3" presStyleLbl="callout" presStyleIdx="6" presStyleCnt="10"/>
      <dgm:spPr/>
    </dgm:pt>
    <dgm:pt modelId="{D0E4B860-385B-4329-96C6-975E06140BF4}" type="pres">
      <dgm:prSet presAssocID="{6663762A-3416-470B-BC07-63DDD9766B8A}" presName="horz3" presStyleCnt="0"/>
      <dgm:spPr/>
    </dgm:pt>
    <dgm:pt modelId="{B05883E6-F964-4B84-B62B-848CE04B56DA}" type="pres">
      <dgm:prSet presAssocID="{6663762A-3416-470B-BC07-63DDD9766B8A}" presName="horzSpace3" presStyleCnt="0"/>
      <dgm:spPr/>
    </dgm:pt>
    <dgm:pt modelId="{93A2948B-E6F2-47C3-A6A6-BD33A41211B4}" type="pres">
      <dgm:prSet presAssocID="{6663762A-3416-470B-BC07-63DDD9766B8A}" presName="tx3" presStyleLbl="revTx" presStyleIdx="10" presStyleCnt="13"/>
      <dgm:spPr/>
      <dgm:t>
        <a:bodyPr/>
        <a:lstStyle/>
        <a:p>
          <a:endParaRPr lang="en-US"/>
        </a:p>
      </dgm:t>
    </dgm:pt>
    <dgm:pt modelId="{8044832E-DF28-496D-853F-6D17002028A2}" type="pres">
      <dgm:prSet presAssocID="{6663762A-3416-470B-BC07-63DDD9766B8A}" presName="vert3" presStyleCnt="0"/>
      <dgm:spPr/>
    </dgm:pt>
    <dgm:pt modelId="{058A9027-C3DB-4EE8-B733-DF4F5F37603A}" type="pres">
      <dgm:prSet presAssocID="{907AE55D-B5DF-4ED5-83B7-5ED875F87CA2}" presName="thinLine3" presStyleLbl="callout" presStyleIdx="7" presStyleCnt="10"/>
      <dgm:spPr/>
    </dgm:pt>
    <dgm:pt modelId="{599D6BC1-933B-403A-869C-A0A079867855}" type="pres">
      <dgm:prSet presAssocID="{0DEE369D-3BB6-46A9-9505-7622F25D3DBC}" presName="horz3" presStyleCnt="0"/>
      <dgm:spPr/>
    </dgm:pt>
    <dgm:pt modelId="{350F0758-56FF-4891-A021-6CD17E0D5BCF}" type="pres">
      <dgm:prSet presAssocID="{0DEE369D-3BB6-46A9-9505-7622F25D3DBC}" presName="horzSpace3" presStyleCnt="0"/>
      <dgm:spPr/>
    </dgm:pt>
    <dgm:pt modelId="{638CEDE7-5A6A-4FA3-AC47-4AC38403A454}" type="pres">
      <dgm:prSet presAssocID="{0DEE369D-3BB6-46A9-9505-7622F25D3DBC}" presName="tx3" presStyleLbl="revTx" presStyleIdx="11" presStyleCnt="13"/>
      <dgm:spPr/>
      <dgm:t>
        <a:bodyPr/>
        <a:lstStyle/>
        <a:p>
          <a:endParaRPr lang="en-US"/>
        </a:p>
      </dgm:t>
    </dgm:pt>
    <dgm:pt modelId="{FE2D624F-D685-4BF5-AC6C-99D84BABA8ED}" type="pres">
      <dgm:prSet presAssocID="{0DEE369D-3BB6-46A9-9505-7622F25D3DBC}" presName="vert3" presStyleCnt="0"/>
      <dgm:spPr/>
    </dgm:pt>
    <dgm:pt modelId="{0901D14D-ECB0-4062-9CFF-5F4A5F5EAC50}" type="pres">
      <dgm:prSet presAssocID="{0D86A4BE-1E9D-46AE-B02A-8BEA1A9A7730}" presName="thinLine3" presStyleLbl="callout" presStyleIdx="8" presStyleCnt="10"/>
      <dgm:spPr/>
    </dgm:pt>
    <dgm:pt modelId="{DE083D22-1D60-4186-8331-6700327E1B0F}" type="pres">
      <dgm:prSet presAssocID="{FA9E930A-0AC3-4734-92F7-0A2C540BCA19}" presName="horz3" presStyleCnt="0"/>
      <dgm:spPr/>
    </dgm:pt>
    <dgm:pt modelId="{06A72D31-D2B4-482E-9C39-972EC5F0417F}" type="pres">
      <dgm:prSet presAssocID="{FA9E930A-0AC3-4734-92F7-0A2C540BCA19}" presName="horzSpace3" presStyleCnt="0"/>
      <dgm:spPr/>
    </dgm:pt>
    <dgm:pt modelId="{1697127E-73C6-41B6-B2EB-902EFE3DD0D3}" type="pres">
      <dgm:prSet presAssocID="{FA9E930A-0AC3-4734-92F7-0A2C540BCA19}" presName="tx3" presStyleLbl="revTx" presStyleIdx="12" presStyleCnt="13"/>
      <dgm:spPr/>
      <dgm:t>
        <a:bodyPr/>
        <a:lstStyle/>
        <a:p>
          <a:endParaRPr lang="en-US"/>
        </a:p>
      </dgm:t>
    </dgm:pt>
    <dgm:pt modelId="{9D770B8E-963C-400E-A72A-6D2E926A0CA3}" type="pres">
      <dgm:prSet presAssocID="{FA9E930A-0AC3-4734-92F7-0A2C540BCA19}" presName="vert3" presStyleCnt="0"/>
      <dgm:spPr/>
    </dgm:pt>
    <dgm:pt modelId="{171B6DE3-A712-47F5-BE7E-38B4296C4696}" type="pres">
      <dgm:prSet presAssocID="{2098AEB5-9F54-4CF9-8B96-151C42F5D6E9}" presName="thinLine2b" presStyleLbl="callout" presStyleIdx="9" presStyleCnt="10"/>
      <dgm:spPr/>
    </dgm:pt>
    <dgm:pt modelId="{4B918208-0AC2-4D81-80BB-CF5E5216A277}" type="pres">
      <dgm:prSet presAssocID="{2098AEB5-9F54-4CF9-8B96-151C42F5D6E9}" presName="vertSpace2b" presStyleCnt="0"/>
      <dgm:spPr/>
    </dgm:pt>
  </dgm:ptLst>
  <dgm:cxnLst>
    <dgm:cxn modelId="{C7E5A43B-BA70-4D17-9E98-E8FA3E1D190F}" type="presOf" srcId="{E7282693-6927-4501-8498-4A07CA6EC3EA}" destId="{85C73F73-2A07-4F73-A3A9-69AC46C198BC}" srcOrd="0" destOrd="0" presId="urn:microsoft.com/office/officeart/2008/layout/LinedList"/>
    <dgm:cxn modelId="{6DBC6583-981A-4EDE-824C-B27409AB6E98}" srcId="{D53D9C5D-9CBE-4889-932B-36A917CDD839}" destId="{9FF55651-8B85-46B1-B875-30D2358C6CF8}" srcOrd="4" destOrd="0" parTransId="{B860CF90-23D7-42BD-A26E-36DF76F30219}" sibTransId="{C12A57EF-9D3D-40B4-99BF-26E41D2FDACD}"/>
    <dgm:cxn modelId="{0F192DE0-EC0C-43C6-B80E-D9D0E3951C3B}" srcId="{2098AEB5-9F54-4CF9-8B96-151C42F5D6E9}" destId="{6663762A-3416-470B-BC07-63DDD9766B8A}" srcOrd="2" destOrd="0" parTransId="{0E228D3C-99ED-441B-B601-3FB09C7EF6C5}" sibTransId="{907AE55D-B5DF-4ED5-83B7-5ED875F87CA2}"/>
    <dgm:cxn modelId="{7E58D7E6-8243-4AD9-A1CA-605548C6A005}" type="presOf" srcId="{6663762A-3416-470B-BC07-63DDD9766B8A}" destId="{93A2948B-E6F2-47C3-A6A6-BD33A41211B4}" srcOrd="0" destOrd="0" presId="urn:microsoft.com/office/officeart/2008/layout/LinedList"/>
    <dgm:cxn modelId="{68F36C5E-E15E-4BB8-8AEE-2018C64BB7EE}" srcId="{D53D9C5D-9CBE-4889-932B-36A917CDD839}" destId="{D8B3CE7F-4C84-4DB0-A9FE-19B076CF4FD7}" srcOrd="1" destOrd="0" parTransId="{B3DFA9CD-5B9C-411A-8F5C-BAC4B09C2F8F}" sibTransId="{D768A860-C03D-4075-9931-D3A0A19C70FD}"/>
    <dgm:cxn modelId="{1833CBC1-CB26-4F72-B879-72497880685D}" srcId="{D53D9C5D-9CBE-4889-932B-36A917CDD839}" destId="{CE5ADEB0-B3DB-460F-8F71-11BF26E800AE}" srcOrd="0" destOrd="0" parTransId="{008C80E3-7FD4-4567-A624-F89FE33E1E7B}" sibTransId="{9EA15F60-860C-4871-B872-058794B51F65}"/>
    <dgm:cxn modelId="{755466EA-26ED-4192-8C26-3C34EFAF8294}" type="presOf" srcId="{D53D9C5D-9CBE-4889-932B-36A917CDD839}" destId="{502BBD66-18FF-49E9-93E7-93DE426F177E}" srcOrd="0" destOrd="0" presId="urn:microsoft.com/office/officeart/2008/layout/LinedList"/>
    <dgm:cxn modelId="{95AFD3DF-3AAE-4A2B-8A71-8BB24137621F}" type="presOf" srcId="{9FF55651-8B85-46B1-B875-30D2358C6CF8}" destId="{A43F1CDD-293F-4036-BAAE-1F8945423C4E}" srcOrd="0" destOrd="0" presId="urn:microsoft.com/office/officeart/2008/layout/LinedList"/>
    <dgm:cxn modelId="{2C2FF93F-9C84-4EBB-B4CF-9B018F9EB578}" type="presOf" srcId="{A35197D9-27E2-4678-93BE-8DFCA848F473}" destId="{84371BED-44F3-4ED0-99AF-234FEE6F6E07}" srcOrd="0" destOrd="0" presId="urn:microsoft.com/office/officeart/2008/layout/LinedList"/>
    <dgm:cxn modelId="{A5C12439-F136-4E31-A84D-AFF49E82EE57}" type="presOf" srcId="{CE5ADEB0-B3DB-460F-8F71-11BF26E800AE}" destId="{35BCB32C-ADA0-43EC-9CB3-FA95AA762D88}" srcOrd="0" destOrd="0" presId="urn:microsoft.com/office/officeart/2008/layout/LinedList"/>
    <dgm:cxn modelId="{921D9979-4BD0-447E-9198-F5F61056325C}" srcId="{2098AEB5-9F54-4CF9-8B96-151C42F5D6E9}" destId="{0DEE369D-3BB6-46A9-9505-7622F25D3DBC}" srcOrd="3" destOrd="0" parTransId="{54F78330-ACF7-4DEA-9167-B1DC8B73C3DC}" sibTransId="{0D86A4BE-1E9D-46AE-B02A-8BEA1A9A7730}"/>
    <dgm:cxn modelId="{A3DF54D1-B79F-43E6-9D34-304C6E53E687}" srcId="{D53D9C5D-9CBE-4889-932B-36A917CDD839}" destId="{66DB25C5-13B5-43A8-9B0F-ED55FD27005B}" srcOrd="3" destOrd="0" parTransId="{626EBDBF-69CC-4AAF-96EA-B3900C9B4BF1}" sibTransId="{ADBBCBCF-4155-47F4-BF0B-0F75269FAD22}"/>
    <dgm:cxn modelId="{EC9E9A05-2EB4-4CC1-A729-5AD5ABD5EF4A}" type="presOf" srcId="{0DEE369D-3BB6-46A9-9505-7622F25D3DBC}" destId="{638CEDE7-5A6A-4FA3-AC47-4AC38403A454}" srcOrd="0" destOrd="0" presId="urn:microsoft.com/office/officeart/2008/layout/LinedList"/>
    <dgm:cxn modelId="{9EA284C5-F7B3-486C-B97E-187D334ABFEC}" type="presOf" srcId="{DE2DD838-1D38-49AC-B186-1C693D452AFB}" destId="{F525D70A-2392-40A0-AEBE-B878B0D331E9}" srcOrd="0" destOrd="0" presId="urn:microsoft.com/office/officeart/2008/layout/LinedList"/>
    <dgm:cxn modelId="{3EE3ECCD-15AD-456A-B6E5-2EF96DEEDFE8}" srcId="{2098AEB5-9F54-4CF9-8B96-151C42F5D6E9}" destId="{DE2DD838-1D38-49AC-B186-1C693D452AFB}" srcOrd="0" destOrd="0" parTransId="{18ADCEA5-2504-4DB7-AF7B-64C3390B39E2}" sibTransId="{ACC1C76A-815A-4A87-8F86-BFD632F364C0}"/>
    <dgm:cxn modelId="{9BC4A6F6-2BBD-4E02-B26F-B12604D95581}" srcId="{2098AEB5-9F54-4CF9-8B96-151C42F5D6E9}" destId="{A35197D9-27E2-4678-93BE-8DFCA848F473}" srcOrd="1" destOrd="0" parTransId="{40BE40D9-5C28-4C79-826A-CC3386869F82}" sibTransId="{AD2D21FA-2D1E-4A3E-8D26-7CD089BA8ABE}"/>
    <dgm:cxn modelId="{1ED32572-3332-4D8B-B48A-FCEC42FD8EF0}" srcId="{BB1445DD-D0E5-46B6-9D60-56BA3CFBD37F}" destId="{2098AEB5-9F54-4CF9-8B96-151C42F5D6E9}" srcOrd="1" destOrd="0" parTransId="{7CB15E0E-4781-4954-BFBE-F627543600A4}" sibTransId="{5243884E-5C73-4095-9729-7EC43F41FBEE}"/>
    <dgm:cxn modelId="{6DD2594E-D43F-4A47-BDAB-C53A8214E6DE}" srcId="{BB1445DD-D0E5-46B6-9D60-56BA3CFBD37F}" destId="{D53D9C5D-9CBE-4889-932B-36A917CDD839}" srcOrd="0" destOrd="0" parTransId="{585FF2BE-9F22-422C-A19C-BCE9AC15BA2B}" sibTransId="{BD21922C-2153-441A-AFEF-7F899A38B814}"/>
    <dgm:cxn modelId="{C532976B-1061-4F27-A355-9A7BEE6FF1F0}" type="presOf" srcId="{D8B3CE7F-4C84-4DB0-A9FE-19B076CF4FD7}" destId="{0B66B400-B49B-45B2-8073-96F38AA5FBDD}" srcOrd="0" destOrd="0" presId="urn:microsoft.com/office/officeart/2008/layout/LinedList"/>
    <dgm:cxn modelId="{F0679FA7-C11E-4712-9D19-31E2EFC68803}" type="presOf" srcId="{2098AEB5-9F54-4CF9-8B96-151C42F5D6E9}" destId="{83090BDE-9415-48BA-9E06-BCB220E6484B}" srcOrd="0" destOrd="0" presId="urn:microsoft.com/office/officeart/2008/layout/LinedList"/>
    <dgm:cxn modelId="{FFB0FFEF-B7DD-465C-987D-5AD0F745C0F9}" srcId="{2098AEB5-9F54-4CF9-8B96-151C42F5D6E9}" destId="{FA9E930A-0AC3-4734-92F7-0A2C540BCA19}" srcOrd="4" destOrd="0" parTransId="{7EFBA48B-D683-46B2-8E96-30DE3C9F8C6F}" sibTransId="{695EE7EA-46A8-409A-8C1B-9A0E82FB238F}"/>
    <dgm:cxn modelId="{0944CE0C-9174-4D7B-9BCE-ECCA5FF7351A}" type="presOf" srcId="{BB1445DD-D0E5-46B6-9D60-56BA3CFBD37F}" destId="{D8D891EE-09D9-489D-A22E-8D7D8B1FF860}" srcOrd="0" destOrd="0" presId="urn:microsoft.com/office/officeart/2008/layout/LinedList"/>
    <dgm:cxn modelId="{2B3AC255-7565-4D65-89D3-F7BBBF2E6F48}" type="presOf" srcId="{17D4E0DA-6FAF-45C8-9CB8-7AFADF17844F}" destId="{E932FD4D-6061-4BDD-B628-C787ECF72141}" srcOrd="0" destOrd="0" presId="urn:microsoft.com/office/officeart/2008/layout/LinedList"/>
    <dgm:cxn modelId="{EE4C1E1C-44B0-4867-9447-AF55802232B2}" type="presOf" srcId="{FA9E930A-0AC3-4734-92F7-0A2C540BCA19}" destId="{1697127E-73C6-41B6-B2EB-902EFE3DD0D3}" srcOrd="0" destOrd="0" presId="urn:microsoft.com/office/officeart/2008/layout/LinedList"/>
    <dgm:cxn modelId="{927AF240-C93A-47D3-9731-3D63D0DB16E9}" srcId="{D53D9C5D-9CBE-4889-932B-36A917CDD839}" destId="{E7282693-6927-4501-8498-4A07CA6EC3EA}" srcOrd="2" destOrd="0" parTransId="{3B85B46F-8A00-44C0-AC37-772D73165991}" sibTransId="{C036F563-7CA2-40D8-92D1-7A4C70612F41}"/>
    <dgm:cxn modelId="{44CA1612-7A51-483B-A78B-53742638B818}" srcId="{17D4E0DA-6FAF-45C8-9CB8-7AFADF17844F}" destId="{BB1445DD-D0E5-46B6-9D60-56BA3CFBD37F}" srcOrd="0" destOrd="0" parTransId="{C99CCDC7-93CB-4DF1-A005-1A42D18733DF}" sibTransId="{0F6A7F33-5C63-4EA2-BC89-6C27027CFBE5}"/>
    <dgm:cxn modelId="{FFB1BFE1-3AB7-4594-805C-BDC7A23CE622}" type="presOf" srcId="{66DB25C5-13B5-43A8-9B0F-ED55FD27005B}" destId="{1941691C-4916-491E-8B15-0B87CBC19CB0}" srcOrd="0" destOrd="0" presId="urn:microsoft.com/office/officeart/2008/layout/LinedList"/>
    <dgm:cxn modelId="{05B9668C-1EC8-41FC-B249-CC019E8742DC}" type="presParOf" srcId="{E932FD4D-6061-4BDD-B628-C787ECF72141}" destId="{38158268-6D91-48C5-B49D-8894A7193553}" srcOrd="0" destOrd="0" presId="urn:microsoft.com/office/officeart/2008/layout/LinedList"/>
    <dgm:cxn modelId="{A992A013-4A79-4E93-86CD-FB543EA148A2}" type="presParOf" srcId="{E932FD4D-6061-4BDD-B628-C787ECF72141}" destId="{7220C2FA-5234-4609-9837-4E44CA745761}" srcOrd="1" destOrd="0" presId="urn:microsoft.com/office/officeart/2008/layout/LinedList"/>
    <dgm:cxn modelId="{23999F1A-91AE-4891-9B13-485F86822E89}" type="presParOf" srcId="{7220C2FA-5234-4609-9837-4E44CA745761}" destId="{D8D891EE-09D9-489D-A22E-8D7D8B1FF860}" srcOrd="0" destOrd="0" presId="urn:microsoft.com/office/officeart/2008/layout/LinedList"/>
    <dgm:cxn modelId="{BBB9BF8A-F94C-43FC-B7D0-09219BDCC1E2}" type="presParOf" srcId="{7220C2FA-5234-4609-9837-4E44CA745761}" destId="{042A2C9E-4383-40FD-B3DC-A8FDFD46389B}" srcOrd="1" destOrd="0" presId="urn:microsoft.com/office/officeart/2008/layout/LinedList"/>
    <dgm:cxn modelId="{59B406E4-A345-4FE9-9293-251E9B9C0DE6}" type="presParOf" srcId="{042A2C9E-4383-40FD-B3DC-A8FDFD46389B}" destId="{B608BA81-218A-4B71-A039-BB2C008BA31E}" srcOrd="0" destOrd="0" presId="urn:microsoft.com/office/officeart/2008/layout/LinedList"/>
    <dgm:cxn modelId="{13D27849-FA61-4207-B87B-B52B67154FD1}" type="presParOf" srcId="{042A2C9E-4383-40FD-B3DC-A8FDFD46389B}" destId="{9808F31F-FFA3-4825-9EE7-DD2B862001D4}" srcOrd="1" destOrd="0" presId="urn:microsoft.com/office/officeart/2008/layout/LinedList"/>
    <dgm:cxn modelId="{C006161C-1BA5-42AA-B196-D63400C3C088}" type="presParOf" srcId="{9808F31F-FFA3-4825-9EE7-DD2B862001D4}" destId="{044716B4-352B-4CFB-B9E7-A462647DAABB}" srcOrd="0" destOrd="0" presId="urn:microsoft.com/office/officeart/2008/layout/LinedList"/>
    <dgm:cxn modelId="{9C742168-91FA-4A28-81DF-406AC56E3714}" type="presParOf" srcId="{9808F31F-FFA3-4825-9EE7-DD2B862001D4}" destId="{502BBD66-18FF-49E9-93E7-93DE426F177E}" srcOrd="1" destOrd="0" presId="urn:microsoft.com/office/officeart/2008/layout/LinedList"/>
    <dgm:cxn modelId="{C62152AD-26A2-40A3-A41F-5F5A55DAC0F7}" type="presParOf" srcId="{9808F31F-FFA3-4825-9EE7-DD2B862001D4}" destId="{6AC187AD-7A30-4A2C-9974-55D1D9793828}" srcOrd="2" destOrd="0" presId="urn:microsoft.com/office/officeart/2008/layout/LinedList"/>
    <dgm:cxn modelId="{5ACE0548-DCA1-45CC-AE38-6AB77ED35A28}" type="presParOf" srcId="{6AC187AD-7A30-4A2C-9974-55D1D9793828}" destId="{30D0EB1C-0A72-433C-A3AD-E8550BD3BD7D}" srcOrd="0" destOrd="0" presId="urn:microsoft.com/office/officeart/2008/layout/LinedList"/>
    <dgm:cxn modelId="{69A0A5E1-CC7A-4EA7-9EDD-43727D6F3D1A}" type="presParOf" srcId="{30D0EB1C-0A72-433C-A3AD-E8550BD3BD7D}" destId="{9698D29F-DE3D-4388-B002-054EF6A0E4D7}" srcOrd="0" destOrd="0" presId="urn:microsoft.com/office/officeart/2008/layout/LinedList"/>
    <dgm:cxn modelId="{0E5599E2-2B6B-45DA-8792-A266FE386557}" type="presParOf" srcId="{30D0EB1C-0A72-433C-A3AD-E8550BD3BD7D}" destId="{35BCB32C-ADA0-43EC-9CB3-FA95AA762D88}" srcOrd="1" destOrd="0" presId="urn:microsoft.com/office/officeart/2008/layout/LinedList"/>
    <dgm:cxn modelId="{D6FAF677-9FF5-451B-9E6C-A3639C88E46F}" type="presParOf" srcId="{30D0EB1C-0A72-433C-A3AD-E8550BD3BD7D}" destId="{EFF6FAF2-DDE2-4AA7-ABCC-515BA4ECABC7}" srcOrd="2" destOrd="0" presId="urn:microsoft.com/office/officeart/2008/layout/LinedList"/>
    <dgm:cxn modelId="{F4827F6C-EA10-4C9F-ACD3-63C4929D861C}" type="presParOf" srcId="{6AC187AD-7A30-4A2C-9974-55D1D9793828}" destId="{E3A854A4-6698-4480-A41D-02CBF15C232E}" srcOrd="1" destOrd="0" presId="urn:microsoft.com/office/officeart/2008/layout/LinedList"/>
    <dgm:cxn modelId="{2224C2AC-7E1E-4440-96E9-19C753420E0D}" type="presParOf" srcId="{6AC187AD-7A30-4A2C-9974-55D1D9793828}" destId="{B80623AC-C944-478F-86C7-DD3299D9D6FA}" srcOrd="2" destOrd="0" presId="urn:microsoft.com/office/officeart/2008/layout/LinedList"/>
    <dgm:cxn modelId="{94F8FB86-11F0-42A1-AFCD-8C3D6309692E}" type="presParOf" srcId="{B80623AC-C944-478F-86C7-DD3299D9D6FA}" destId="{0F737627-4330-4926-AA84-5288C16E9D88}" srcOrd="0" destOrd="0" presId="urn:microsoft.com/office/officeart/2008/layout/LinedList"/>
    <dgm:cxn modelId="{11677172-C3C7-421F-8456-3AFE24E6C332}" type="presParOf" srcId="{B80623AC-C944-478F-86C7-DD3299D9D6FA}" destId="{0B66B400-B49B-45B2-8073-96F38AA5FBDD}" srcOrd="1" destOrd="0" presId="urn:microsoft.com/office/officeart/2008/layout/LinedList"/>
    <dgm:cxn modelId="{EFFFC3BF-A486-47E8-AD81-13B23A1C8829}" type="presParOf" srcId="{B80623AC-C944-478F-86C7-DD3299D9D6FA}" destId="{EF8D8777-73B1-47B1-A849-CEAC224D8082}" srcOrd="2" destOrd="0" presId="urn:microsoft.com/office/officeart/2008/layout/LinedList"/>
    <dgm:cxn modelId="{8BF073C7-0753-42BA-889A-F9F6BFB49444}" type="presParOf" srcId="{6AC187AD-7A30-4A2C-9974-55D1D9793828}" destId="{FB396F87-85B1-4292-814F-26B9DF468B39}" srcOrd="3" destOrd="0" presId="urn:microsoft.com/office/officeart/2008/layout/LinedList"/>
    <dgm:cxn modelId="{315D00FC-452C-4340-983C-1C56F47A7DDC}" type="presParOf" srcId="{6AC187AD-7A30-4A2C-9974-55D1D9793828}" destId="{0DDB2820-9EF0-4ABE-8729-37DD61782508}" srcOrd="4" destOrd="0" presId="urn:microsoft.com/office/officeart/2008/layout/LinedList"/>
    <dgm:cxn modelId="{B47FD588-C9C7-4EBE-AF25-26384ED7A691}" type="presParOf" srcId="{0DDB2820-9EF0-4ABE-8729-37DD61782508}" destId="{04925A97-BBB2-43BA-A0EE-2ADE846C0944}" srcOrd="0" destOrd="0" presId="urn:microsoft.com/office/officeart/2008/layout/LinedList"/>
    <dgm:cxn modelId="{1FC2B0AB-1FE6-4B17-8857-2C7908FB7572}" type="presParOf" srcId="{0DDB2820-9EF0-4ABE-8729-37DD61782508}" destId="{85C73F73-2A07-4F73-A3A9-69AC46C198BC}" srcOrd="1" destOrd="0" presId="urn:microsoft.com/office/officeart/2008/layout/LinedList"/>
    <dgm:cxn modelId="{AD3A8FF4-C0E2-43F4-B487-67910F681C7A}" type="presParOf" srcId="{0DDB2820-9EF0-4ABE-8729-37DD61782508}" destId="{F6541C29-7FFD-427E-92C7-6BFA8F91C248}" srcOrd="2" destOrd="0" presId="urn:microsoft.com/office/officeart/2008/layout/LinedList"/>
    <dgm:cxn modelId="{78AFE7DB-CF95-4367-81F8-1B57ED14C439}" type="presParOf" srcId="{6AC187AD-7A30-4A2C-9974-55D1D9793828}" destId="{B04FED1B-109F-4919-8AF5-3C235AF907BA}" srcOrd="5" destOrd="0" presId="urn:microsoft.com/office/officeart/2008/layout/LinedList"/>
    <dgm:cxn modelId="{03F905E4-5F90-465A-8138-FFFE786E3096}" type="presParOf" srcId="{6AC187AD-7A30-4A2C-9974-55D1D9793828}" destId="{51506541-10D3-44E1-AFED-7B5C49C6E8A6}" srcOrd="6" destOrd="0" presId="urn:microsoft.com/office/officeart/2008/layout/LinedList"/>
    <dgm:cxn modelId="{0370B355-0072-4447-A82B-7BF8B0289AF7}" type="presParOf" srcId="{51506541-10D3-44E1-AFED-7B5C49C6E8A6}" destId="{91BE9699-221F-4790-8AA0-E59988C7AD5D}" srcOrd="0" destOrd="0" presId="urn:microsoft.com/office/officeart/2008/layout/LinedList"/>
    <dgm:cxn modelId="{45065B66-5095-4F41-A242-5A664AB03865}" type="presParOf" srcId="{51506541-10D3-44E1-AFED-7B5C49C6E8A6}" destId="{1941691C-4916-491E-8B15-0B87CBC19CB0}" srcOrd="1" destOrd="0" presId="urn:microsoft.com/office/officeart/2008/layout/LinedList"/>
    <dgm:cxn modelId="{7B740A4B-9B7B-4A84-8D77-B4DA7CF01120}" type="presParOf" srcId="{51506541-10D3-44E1-AFED-7B5C49C6E8A6}" destId="{4111F06A-F71F-4A2B-9549-31217B66AA35}" srcOrd="2" destOrd="0" presId="urn:microsoft.com/office/officeart/2008/layout/LinedList"/>
    <dgm:cxn modelId="{FEAC9583-1351-4FCB-A12E-484082E550FE}" type="presParOf" srcId="{6AC187AD-7A30-4A2C-9974-55D1D9793828}" destId="{AA80B873-B346-4FE8-AD20-8A45878F1A8B}" srcOrd="7" destOrd="0" presId="urn:microsoft.com/office/officeart/2008/layout/LinedList"/>
    <dgm:cxn modelId="{79A24916-5BF7-45F1-9632-31DCD705E1BD}" type="presParOf" srcId="{6AC187AD-7A30-4A2C-9974-55D1D9793828}" destId="{203B7A00-8815-49A3-B076-7A17DA829E2F}" srcOrd="8" destOrd="0" presId="urn:microsoft.com/office/officeart/2008/layout/LinedList"/>
    <dgm:cxn modelId="{26532812-1CF4-4EF7-9570-A118CB75BCAD}" type="presParOf" srcId="{203B7A00-8815-49A3-B076-7A17DA829E2F}" destId="{4AA86A2C-7E2C-4C5D-9840-7BD34E9F4A65}" srcOrd="0" destOrd="0" presId="urn:microsoft.com/office/officeart/2008/layout/LinedList"/>
    <dgm:cxn modelId="{5A8367D1-CCBC-419D-9832-7F64A4ECE9A6}" type="presParOf" srcId="{203B7A00-8815-49A3-B076-7A17DA829E2F}" destId="{A43F1CDD-293F-4036-BAAE-1F8945423C4E}" srcOrd="1" destOrd="0" presId="urn:microsoft.com/office/officeart/2008/layout/LinedList"/>
    <dgm:cxn modelId="{324421BE-954F-43C5-9DAD-FBE0F1662E7E}" type="presParOf" srcId="{203B7A00-8815-49A3-B076-7A17DA829E2F}" destId="{0FC438B7-B4B5-439F-8F18-055A95691FD7}" srcOrd="2" destOrd="0" presId="urn:microsoft.com/office/officeart/2008/layout/LinedList"/>
    <dgm:cxn modelId="{12DFAE67-EE81-4235-AB48-5C6DC8ABEFB0}" type="presParOf" srcId="{042A2C9E-4383-40FD-B3DC-A8FDFD46389B}" destId="{C931DA93-6551-486A-B80E-61D86159BBAD}" srcOrd="2" destOrd="0" presId="urn:microsoft.com/office/officeart/2008/layout/LinedList"/>
    <dgm:cxn modelId="{280F4B08-B4DD-4856-A0C1-F552ADCC7344}" type="presParOf" srcId="{042A2C9E-4383-40FD-B3DC-A8FDFD46389B}" destId="{4810348A-A65E-4898-B14E-B889CB1B291B}" srcOrd="3" destOrd="0" presId="urn:microsoft.com/office/officeart/2008/layout/LinedList"/>
    <dgm:cxn modelId="{519FA0AB-40E9-45D2-9A87-6BAB49ECDF08}" type="presParOf" srcId="{042A2C9E-4383-40FD-B3DC-A8FDFD46389B}" destId="{8874DE97-EA6B-4FAD-BF55-69F6B92E8886}" srcOrd="4" destOrd="0" presId="urn:microsoft.com/office/officeart/2008/layout/LinedList"/>
    <dgm:cxn modelId="{C00E28DF-FEBB-4415-9331-8D75D7960710}" type="presParOf" srcId="{8874DE97-EA6B-4FAD-BF55-69F6B92E8886}" destId="{B659C42E-AA4A-4E6A-9197-AE6B41097151}" srcOrd="0" destOrd="0" presId="urn:microsoft.com/office/officeart/2008/layout/LinedList"/>
    <dgm:cxn modelId="{6D72F366-8A8D-4722-A8CC-C3B5D65C6D8B}" type="presParOf" srcId="{8874DE97-EA6B-4FAD-BF55-69F6B92E8886}" destId="{83090BDE-9415-48BA-9E06-BCB220E6484B}" srcOrd="1" destOrd="0" presId="urn:microsoft.com/office/officeart/2008/layout/LinedList"/>
    <dgm:cxn modelId="{BF380A5A-881B-4116-BDBA-1270A5FC8650}" type="presParOf" srcId="{8874DE97-EA6B-4FAD-BF55-69F6B92E8886}" destId="{A3416FAD-BD77-4F6C-B9EA-0D7E37CA2C29}" srcOrd="2" destOrd="0" presId="urn:microsoft.com/office/officeart/2008/layout/LinedList"/>
    <dgm:cxn modelId="{B65A8AE9-5A60-456F-91CE-E45778062483}" type="presParOf" srcId="{A3416FAD-BD77-4F6C-B9EA-0D7E37CA2C29}" destId="{AD8A28AD-35B4-4523-A3B8-9868C339C39A}" srcOrd="0" destOrd="0" presId="urn:microsoft.com/office/officeart/2008/layout/LinedList"/>
    <dgm:cxn modelId="{84E214A6-7F3E-4DF4-A8D3-55D1BEF97F83}" type="presParOf" srcId="{AD8A28AD-35B4-4523-A3B8-9868C339C39A}" destId="{3BCC337F-ED32-4221-949A-85A0628BB8BA}" srcOrd="0" destOrd="0" presId="urn:microsoft.com/office/officeart/2008/layout/LinedList"/>
    <dgm:cxn modelId="{1CC2EEF9-F7D5-47BE-8780-C245D2D78FCE}" type="presParOf" srcId="{AD8A28AD-35B4-4523-A3B8-9868C339C39A}" destId="{F525D70A-2392-40A0-AEBE-B878B0D331E9}" srcOrd="1" destOrd="0" presId="urn:microsoft.com/office/officeart/2008/layout/LinedList"/>
    <dgm:cxn modelId="{96268314-13B0-4DB4-82BE-0931D221E00C}" type="presParOf" srcId="{AD8A28AD-35B4-4523-A3B8-9868C339C39A}" destId="{2D411A38-AFB4-48AF-BE73-2F402841C7AA}" srcOrd="2" destOrd="0" presId="urn:microsoft.com/office/officeart/2008/layout/LinedList"/>
    <dgm:cxn modelId="{748DDA57-D604-4C9E-823D-2BC20670FB95}" type="presParOf" srcId="{A3416FAD-BD77-4F6C-B9EA-0D7E37CA2C29}" destId="{FEDCA280-DFC1-46AF-BC8B-F2B6662E447A}" srcOrd="1" destOrd="0" presId="urn:microsoft.com/office/officeart/2008/layout/LinedList"/>
    <dgm:cxn modelId="{E57A6BAD-F996-4188-A978-32F6AC725AFA}" type="presParOf" srcId="{A3416FAD-BD77-4F6C-B9EA-0D7E37CA2C29}" destId="{5182542E-60E2-4972-AFFF-E512C53B0E40}" srcOrd="2" destOrd="0" presId="urn:microsoft.com/office/officeart/2008/layout/LinedList"/>
    <dgm:cxn modelId="{A8230061-283B-4239-80F6-A4B3591B5D72}" type="presParOf" srcId="{5182542E-60E2-4972-AFFF-E512C53B0E40}" destId="{24484D55-BB40-4C5F-AA2E-0E16E3511624}" srcOrd="0" destOrd="0" presId="urn:microsoft.com/office/officeart/2008/layout/LinedList"/>
    <dgm:cxn modelId="{C84ADDDE-0CFD-4484-97BD-41CBB179DFB7}" type="presParOf" srcId="{5182542E-60E2-4972-AFFF-E512C53B0E40}" destId="{84371BED-44F3-4ED0-99AF-234FEE6F6E07}" srcOrd="1" destOrd="0" presId="urn:microsoft.com/office/officeart/2008/layout/LinedList"/>
    <dgm:cxn modelId="{089514C9-430B-4AD4-8E84-4EE8662C77A4}" type="presParOf" srcId="{5182542E-60E2-4972-AFFF-E512C53B0E40}" destId="{9A24B980-1739-4010-87D2-97B4ADC5D263}" srcOrd="2" destOrd="0" presId="urn:microsoft.com/office/officeart/2008/layout/LinedList"/>
    <dgm:cxn modelId="{FCD4756D-AEB0-477A-8D99-86A8B410FD02}" type="presParOf" srcId="{A3416FAD-BD77-4F6C-B9EA-0D7E37CA2C29}" destId="{178262C4-D0FE-4F5A-904B-F4DE76AE87A5}" srcOrd="3" destOrd="0" presId="urn:microsoft.com/office/officeart/2008/layout/LinedList"/>
    <dgm:cxn modelId="{15D3C8FC-21C5-47A3-979F-85C8133DC0EC}" type="presParOf" srcId="{A3416FAD-BD77-4F6C-B9EA-0D7E37CA2C29}" destId="{D0E4B860-385B-4329-96C6-975E06140BF4}" srcOrd="4" destOrd="0" presId="urn:microsoft.com/office/officeart/2008/layout/LinedList"/>
    <dgm:cxn modelId="{8F6CCEFC-B7F0-48CE-A015-26DD0A973D26}" type="presParOf" srcId="{D0E4B860-385B-4329-96C6-975E06140BF4}" destId="{B05883E6-F964-4B84-B62B-848CE04B56DA}" srcOrd="0" destOrd="0" presId="urn:microsoft.com/office/officeart/2008/layout/LinedList"/>
    <dgm:cxn modelId="{761D9661-3D56-4FAB-8DAB-DDA2F621572A}" type="presParOf" srcId="{D0E4B860-385B-4329-96C6-975E06140BF4}" destId="{93A2948B-E6F2-47C3-A6A6-BD33A41211B4}" srcOrd="1" destOrd="0" presId="urn:microsoft.com/office/officeart/2008/layout/LinedList"/>
    <dgm:cxn modelId="{641CD615-75FC-49EE-B77D-FC2C136E8B8E}" type="presParOf" srcId="{D0E4B860-385B-4329-96C6-975E06140BF4}" destId="{8044832E-DF28-496D-853F-6D17002028A2}" srcOrd="2" destOrd="0" presId="urn:microsoft.com/office/officeart/2008/layout/LinedList"/>
    <dgm:cxn modelId="{2B91AE6E-D197-4A00-A49E-1F36D9A7F3BA}" type="presParOf" srcId="{A3416FAD-BD77-4F6C-B9EA-0D7E37CA2C29}" destId="{058A9027-C3DB-4EE8-B733-DF4F5F37603A}" srcOrd="5" destOrd="0" presId="urn:microsoft.com/office/officeart/2008/layout/LinedList"/>
    <dgm:cxn modelId="{8CF64EC2-A3AF-4C3E-9AC0-57B3FE786295}" type="presParOf" srcId="{A3416FAD-BD77-4F6C-B9EA-0D7E37CA2C29}" destId="{599D6BC1-933B-403A-869C-A0A079867855}" srcOrd="6" destOrd="0" presId="urn:microsoft.com/office/officeart/2008/layout/LinedList"/>
    <dgm:cxn modelId="{C61B605D-98CF-416C-99B5-3FA7F74894C9}" type="presParOf" srcId="{599D6BC1-933B-403A-869C-A0A079867855}" destId="{350F0758-56FF-4891-A021-6CD17E0D5BCF}" srcOrd="0" destOrd="0" presId="urn:microsoft.com/office/officeart/2008/layout/LinedList"/>
    <dgm:cxn modelId="{1F0D1B8E-2564-4AD0-A908-61DA33E3CFC4}" type="presParOf" srcId="{599D6BC1-933B-403A-869C-A0A079867855}" destId="{638CEDE7-5A6A-4FA3-AC47-4AC38403A454}" srcOrd="1" destOrd="0" presId="urn:microsoft.com/office/officeart/2008/layout/LinedList"/>
    <dgm:cxn modelId="{861494CF-B716-4098-9EF4-7CE487DF1747}" type="presParOf" srcId="{599D6BC1-933B-403A-869C-A0A079867855}" destId="{FE2D624F-D685-4BF5-AC6C-99D84BABA8ED}" srcOrd="2" destOrd="0" presId="urn:microsoft.com/office/officeart/2008/layout/LinedList"/>
    <dgm:cxn modelId="{794F8587-B170-4006-9B90-67A0C1E6595A}" type="presParOf" srcId="{A3416FAD-BD77-4F6C-B9EA-0D7E37CA2C29}" destId="{0901D14D-ECB0-4062-9CFF-5F4A5F5EAC50}" srcOrd="7" destOrd="0" presId="urn:microsoft.com/office/officeart/2008/layout/LinedList"/>
    <dgm:cxn modelId="{50D8FF79-654A-4961-8123-42D1FB46A2A5}" type="presParOf" srcId="{A3416FAD-BD77-4F6C-B9EA-0D7E37CA2C29}" destId="{DE083D22-1D60-4186-8331-6700327E1B0F}" srcOrd="8" destOrd="0" presId="urn:microsoft.com/office/officeart/2008/layout/LinedList"/>
    <dgm:cxn modelId="{0B035AEC-867E-462A-97EF-DA820A364539}" type="presParOf" srcId="{DE083D22-1D60-4186-8331-6700327E1B0F}" destId="{06A72D31-D2B4-482E-9C39-972EC5F0417F}" srcOrd="0" destOrd="0" presId="urn:microsoft.com/office/officeart/2008/layout/LinedList"/>
    <dgm:cxn modelId="{955955A0-CD31-401D-9BA6-AE09A1884A8D}" type="presParOf" srcId="{DE083D22-1D60-4186-8331-6700327E1B0F}" destId="{1697127E-73C6-41B6-B2EB-902EFE3DD0D3}" srcOrd="1" destOrd="0" presId="urn:microsoft.com/office/officeart/2008/layout/LinedList"/>
    <dgm:cxn modelId="{C01953B6-ADED-467C-AC91-A58E9A72AEC2}" type="presParOf" srcId="{DE083D22-1D60-4186-8331-6700327E1B0F}" destId="{9D770B8E-963C-400E-A72A-6D2E926A0CA3}" srcOrd="2" destOrd="0" presId="urn:microsoft.com/office/officeart/2008/layout/LinedList"/>
    <dgm:cxn modelId="{6315689D-4CC9-4C89-9BC8-194DE9DC5AE8}" type="presParOf" srcId="{042A2C9E-4383-40FD-B3DC-A8FDFD46389B}" destId="{171B6DE3-A712-47F5-BE7E-38B4296C4696}" srcOrd="5" destOrd="0" presId="urn:microsoft.com/office/officeart/2008/layout/LinedList"/>
    <dgm:cxn modelId="{1DA30CC7-4C83-40B5-918D-1A07DC0F2861}" type="presParOf" srcId="{042A2C9E-4383-40FD-B3DC-A8FDFD46389B}" destId="{4B918208-0AC2-4D81-80BB-CF5E5216A277}"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D169F5-E1E7-4735-A263-3057BE871024}" type="doc">
      <dgm:prSet loTypeId="urn:microsoft.com/office/officeart/2005/8/layout/vList4#2" loCatId="list" qsTypeId="urn:microsoft.com/office/officeart/2005/8/quickstyle/simple1" qsCatId="simple" csTypeId="urn:microsoft.com/office/officeart/2005/8/colors/colorful1#2" csCatId="colorful" phldr="1"/>
      <dgm:spPr/>
      <dgm:t>
        <a:bodyPr/>
        <a:lstStyle/>
        <a:p>
          <a:endParaRPr lang="en-US"/>
        </a:p>
      </dgm:t>
    </dgm:pt>
    <dgm:pt modelId="{A7646812-4C58-40D2-98CE-3417426A18BA}">
      <dgm:prSet phldrT="[Text]"/>
      <dgm:spPr/>
      <dgm:t>
        <a:bodyPr/>
        <a:lstStyle/>
        <a:p>
          <a:r>
            <a:rPr lang="en-US" dirty="0" smtClean="0">
              <a:latin typeface="Franklin Gothic Medium Cond" panose="020B0606030402020204" pitchFamily="34" charset="0"/>
            </a:rPr>
            <a:t>CAT-A (No Go areas)</a:t>
          </a:r>
          <a:endParaRPr lang="en-US" dirty="0">
            <a:latin typeface="Franklin Gothic Medium Cond" panose="020B0606030402020204" pitchFamily="34" charset="0"/>
          </a:endParaRPr>
        </a:p>
      </dgm:t>
    </dgm:pt>
    <dgm:pt modelId="{3E0D79A8-42B7-4C0A-AC95-CBE6D726F39C}" type="parTrans" cxnId="{57435D99-B5DF-4CA7-9B00-F065D29A3FDF}">
      <dgm:prSet/>
      <dgm:spPr/>
      <dgm:t>
        <a:bodyPr/>
        <a:lstStyle/>
        <a:p>
          <a:endParaRPr lang="en-US"/>
        </a:p>
      </dgm:t>
    </dgm:pt>
    <dgm:pt modelId="{BEA85CD5-5E74-4B34-BA7D-FA298B8F9016}" type="sibTrans" cxnId="{57435D99-B5DF-4CA7-9B00-F065D29A3FDF}">
      <dgm:prSet/>
      <dgm:spPr/>
      <dgm:t>
        <a:bodyPr/>
        <a:lstStyle/>
        <a:p>
          <a:endParaRPr lang="en-US"/>
        </a:p>
      </dgm:t>
    </dgm:pt>
    <dgm:pt modelId="{D1F093EF-FDAA-400D-885B-22BE20B130A7}">
      <dgm:prSet phldrT="[Text]"/>
      <dgm:spPr/>
      <dgm:t>
        <a:bodyPr/>
        <a:lstStyle/>
        <a:p>
          <a:r>
            <a:rPr lang="en-US" dirty="0" smtClean="0">
              <a:latin typeface="Franklin Gothic Medium Cond" panose="020B0606030402020204" pitchFamily="34" charset="0"/>
            </a:rPr>
            <a:t>10% weighed forest cover OR</a:t>
          </a:r>
          <a:endParaRPr lang="en-US" dirty="0">
            <a:latin typeface="Franklin Gothic Medium Cond" panose="020B0606030402020204" pitchFamily="34" charset="0"/>
          </a:endParaRPr>
        </a:p>
      </dgm:t>
    </dgm:pt>
    <dgm:pt modelId="{085E3160-BA94-4960-A171-E9A44C66E3A9}" type="parTrans" cxnId="{4954938F-C6B9-4A2D-9E53-620ED1291550}">
      <dgm:prSet/>
      <dgm:spPr/>
      <dgm:t>
        <a:bodyPr/>
        <a:lstStyle/>
        <a:p>
          <a:endParaRPr lang="en-US"/>
        </a:p>
      </dgm:t>
    </dgm:pt>
    <dgm:pt modelId="{88F0040C-9085-4DBA-9700-E96C70CF76FB}" type="sibTrans" cxnId="{4954938F-C6B9-4A2D-9E53-620ED1291550}">
      <dgm:prSet/>
      <dgm:spPr/>
      <dgm:t>
        <a:bodyPr/>
        <a:lstStyle/>
        <a:p>
          <a:endParaRPr lang="en-US"/>
        </a:p>
      </dgm:t>
    </dgm:pt>
    <dgm:pt modelId="{7B17BB16-80AE-4145-953A-CD990825F10A}">
      <dgm:prSet phldrT="[Text]"/>
      <dgm:spPr/>
      <dgm:t>
        <a:bodyPr/>
        <a:lstStyle/>
        <a:p>
          <a:r>
            <a:rPr lang="en-US" dirty="0" smtClean="0">
              <a:latin typeface="Franklin Gothic Medium Cond" panose="020B0606030402020204" pitchFamily="34" charset="0"/>
            </a:rPr>
            <a:t>CAT-B (Go Areas)</a:t>
          </a:r>
          <a:endParaRPr lang="en-US" dirty="0">
            <a:latin typeface="Franklin Gothic Medium Cond" panose="020B0606030402020204" pitchFamily="34" charset="0"/>
          </a:endParaRPr>
        </a:p>
      </dgm:t>
    </dgm:pt>
    <dgm:pt modelId="{3CF2F05A-CD90-4C6C-B507-F5F0E744F5FC}" type="parTrans" cxnId="{12FF345F-6AA1-4C48-B9D5-A6E671464F10}">
      <dgm:prSet/>
      <dgm:spPr/>
      <dgm:t>
        <a:bodyPr/>
        <a:lstStyle/>
        <a:p>
          <a:endParaRPr lang="en-US"/>
        </a:p>
      </dgm:t>
    </dgm:pt>
    <dgm:pt modelId="{59211009-4269-42C4-AA4B-96432BA9F157}" type="sibTrans" cxnId="{12FF345F-6AA1-4C48-B9D5-A6E671464F10}">
      <dgm:prSet/>
      <dgm:spPr/>
      <dgm:t>
        <a:bodyPr/>
        <a:lstStyle/>
        <a:p>
          <a:endParaRPr lang="en-US"/>
        </a:p>
      </dgm:t>
    </dgm:pt>
    <dgm:pt modelId="{46237B81-5F4C-4366-A2F4-FF20FCD889B0}">
      <dgm:prSet phldrT="[Text]"/>
      <dgm:spPr/>
      <dgm:t>
        <a:bodyPr/>
        <a:lstStyle/>
        <a:p>
          <a:r>
            <a:rPr lang="en-US" dirty="0" smtClean="0">
              <a:latin typeface="Franklin Gothic Medium Cond" panose="020B0606030402020204" pitchFamily="34" charset="0"/>
            </a:rPr>
            <a:t>Not in CAT-A</a:t>
          </a:r>
          <a:endParaRPr lang="en-US" dirty="0">
            <a:latin typeface="Franklin Gothic Medium Cond" panose="020B0606030402020204" pitchFamily="34" charset="0"/>
          </a:endParaRPr>
        </a:p>
      </dgm:t>
    </dgm:pt>
    <dgm:pt modelId="{C3695696-F638-488F-9CBD-CA2752F0B4A6}" type="parTrans" cxnId="{276B3256-14CC-4474-BEFC-83EC3A7575D6}">
      <dgm:prSet/>
      <dgm:spPr/>
      <dgm:t>
        <a:bodyPr/>
        <a:lstStyle/>
        <a:p>
          <a:endParaRPr lang="en-US"/>
        </a:p>
      </dgm:t>
    </dgm:pt>
    <dgm:pt modelId="{A9E4D1AB-38F7-46CC-BE9C-3D43A2EFFC98}" type="sibTrans" cxnId="{276B3256-14CC-4474-BEFC-83EC3A7575D6}">
      <dgm:prSet/>
      <dgm:spPr/>
      <dgm:t>
        <a:bodyPr/>
        <a:lstStyle/>
        <a:p>
          <a:endParaRPr lang="en-US"/>
        </a:p>
      </dgm:t>
    </dgm:pt>
    <dgm:pt modelId="{0596ACC6-4A11-402F-8C54-36DB208DECAD}">
      <dgm:prSet/>
      <dgm:spPr/>
      <dgm:t>
        <a:bodyPr/>
        <a:lstStyle/>
        <a:p>
          <a:r>
            <a:rPr lang="en-US" dirty="0" smtClean="0">
              <a:latin typeface="Franklin Gothic Medium Cond" panose="020B0606030402020204" pitchFamily="34" charset="0"/>
            </a:rPr>
            <a:t>30% gross forest cover.</a:t>
          </a:r>
          <a:endParaRPr lang="en-US" dirty="0">
            <a:latin typeface="Franklin Gothic Medium Cond" panose="020B0606030402020204" pitchFamily="34" charset="0"/>
          </a:endParaRPr>
        </a:p>
      </dgm:t>
    </dgm:pt>
    <dgm:pt modelId="{EC00995F-8F52-418B-8883-0F7A07F80F7B}" type="parTrans" cxnId="{EE8F0FD1-1929-4735-B2D5-C7DD506FE622}">
      <dgm:prSet/>
      <dgm:spPr/>
      <dgm:t>
        <a:bodyPr/>
        <a:lstStyle/>
        <a:p>
          <a:endParaRPr lang="en-US"/>
        </a:p>
      </dgm:t>
    </dgm:pt>
    <dgm:pt modelId="{E1F52962-638E-49A2-B137-F0E567ADE6B4}" type="sibTrans" cxnId="{EE8F0FD1-1929-4735-B2D5-C7DD506FE622}">
      <dgm:prSet/>
      <dgm:spPr/>
      <dgm:t>
        <a:bodyPr/>
        <a:lstStyle/>
        <a:p>
          <a:endParaRPr lang="en-US"/>
        </a:p>
      </dgm:t>
    </dgm:pt>
    <dgm:pt modelId="{BD88E872-A21F-4B75-8683-B60A31A3318D}" type="pres">
      <dgm:prSet presAssocID="{07D169F5-E1E7-4735-A263-3057BE871024}" presName="linear" presStyleCnt="0">
        <dgm:presLayoutVars>
          <dgm:dir/>
          <dgm:resizeHandles val="exact"/>
        </dgm:presLayoutVars>
      </dgm:prSet>
      <dgm:spPr/>
      <dgm:t>
        <a:bodyPr/>
        <a:lstStyle/>
        <a:p>
          <a:endParaRPr lang="en-US"/>
        </a:p>
      </dgm:t>
    </dgm:pt>
    <dgm:pt modelId="{4F445D38-0B4E-41A2-B380-AF62D269383E}" type="pres">
      <dgm:prSet presAssocID="{A7646812-4C58-40D2-98CE-3417426A18BA}" presName="comp" presStyleCnt="0"/>
      <dgm:spPr/>
    </dgm:pt>
    <dgm:pt modelId="{2FEEEB17-CFF3-412F-8560-BCA91DA97054}" type="pres">
      <dgm:prSet presAssocID="{A7646812-4C58-40D2-98CE-3417426A18BA}" presName="box" presStyleLbl="node1" presStyleIdx="0" presStyleCnt="2"/>
      <dgm:spPr/>
      <dgm:t>
        <a:bodyPr/>
        <a:lstStyle/>
        <a:p>
          <a:endParaRPr lang="en-US"/>
        </a:p>
      </dgm:t>
    </dgm:pt>
    <dgm:pt modelId="{34EABC86-8A2B-48BE-814A-00EB29776272}" type="pres">
      <dgm:prSet presAssocID="{A7646812-4C58-40D2-98CE-3417426A18BA}" presName="img" presStyleLbl="fgImgPlace1" presStyleIdx="0" presStyleCnt="2"/>
      <dgm:spPr>
        <a:blipFill rotWithShape="1">
          <a:blip xmlns:r="http://schemas.openxmlformats.org/officeDocument/2006/relationships" r:embed="rId1"/>
          <a:stretch>
            <a:fillRect/>
          </a:stretch>
        </a:blipFill>
      </dgm:spPr>
      <dgm:t>
        <a:bodyPr/>
        <a:lstStyle/>
        <a:p>
          <a:endParaRPr lang="en-US"/>
        </a:p>
      </dgm:t>
    </dgm:pt>
    <dgm:pt modelId="{2EFEAF55-D375-4ABD-BC4C-121D22BE2A61}" type="pres">
      <dgm:prSet presAssocID="{A7646812-4C58-40D2-98CE-3417426A18BA}" presName="text" presStyleLbl="node1" presStyleIdx="0" presStyleCnt="2">
        <dgm:presLayoutVars>
          <dgm:bulletEnabled val="1"/>
        </dgm:presLayoutVars>
      </dgm:prSet>
      <dgm:spPr/>
      <dgm:t>
        <a:bodyPr/>
        <a:lstStyle/>
        <a:p>
          <a:endParaRPr lang="en-US"/>
        </a:p>
      </dgm:t>
    </dgm:pt>
    <dgm:pt modelId="{83780830-A787-4B64-9A7C-9087B8F03510}" type="pres">
      <dgm:prSet presAssocID="{BEA85CD5-5E74-4B34-BA7D-FA298B8F9016}" presName="spacer" presStyleCnt="0"/>
      <dgm:spPr/>
    </dgm:pt>
    <dgm:pt modelId="{91E260E5-36F4-4650-B4BD-42610365F780}" type="pres">
      <dgm:prSet presAssocID="{7B17BB16-80AE-4145-953A-CD990825F10A}" presName="comp" presStyleCnt="0"/>
      <dgm:spPr/>
    </dgm:pt>
    <dgm:pt modelId="{6274F2F7-BE80-4C8C-B914-66BD753F7217}" type="pres">
      <dgm:prSet presAssocID="{7B17BB16-80AE-4145-953A-CD990825F10A}" presName="box" presStyleLbl="node1" presStyleIdx="1" presStyleCnt="2"/>
      <dgm:spPr/>
      <dgm:t>
        <a:bodyPr/>
        <a:lstStyle/>
        <a:p>
          <a:endParaRPr lang="en-US"/>
        </a:p>
      </dgm:t>
    </dgm:pt>
    <dgm:pt modelId="{8404E14A-1703-4B26-B156-F14FC8BA1996}" type="pres">
      <dgm:prSet presAssocID="{7B17BB16-80AE-4145-953A-CD990825F10A}" presName="img" presStyleLbl="fgImgPlace1" presStyleIdx="1" presStyleCnt="2"/>
      <dgm:spPr>
        <a:blipFill rotWithShape="1">
          <a:blip xmlns:r="http://schemas.openxmlformats.org/officeDocument/2006/relationships" r:embed="rId2"/>
          <a:stretch>
            <a:fillRect/>
          </a:stretch>
        </a:blipFill>
      </dgm:spPr>
    </dgm:pt>
    <dgm:pt modelId="{5D398F33-7E42-44B6-8466-1A9B3F5C31B3}" type="pres">
      <dgm:prSet presAssocID="{7B17BB16-80AE-4145-953A-CD990825F10A}" presName="text" presStyleLbl="node1" presStyleIdx="1" presStyleCnt="2">
        <dgm:presLayoutVars>
          <dgm:bulletEnabled val="1"/>
        </dgm:presLayoutVars>
      </dgm:prSet>
      <dgm:spPr/>
      <dgm:t>
        <a:bodyPr/>
        <a:lstStyle/>
        <a:p>
          <a:endParaRPr lang="en-US"/>
        </a:p>
      </dgm:t>
    </dgm:pt>
  </dgm:ptLst>
  <dgm:cxnLst>
    <dgm:cxn modelId="{A05E60EE-5A42-4301-A6F2-9748F1112D21}" type="presOf" srcId="{A7646812-4C58-40D2-98CE-3417426A18BA}" destId="{2FEEEB17-CFF3-412F-8560-BCA91DA97054}" srcOrd="0" destOrd="0" presId="urn:microsoft.com/office/officeart/2005/8/layout/vList4#2"/>
    <dgm:cxn modelId="{12FF345F-6AA1-4C48-B9D5-A6E671464F10}" srcId="{07D169F5-E1E7-4735-A263-3057BE871024}" destId="{7B17BB16-80AE-4145-953A-CD990825F10A}" srcOrd="1" destOrd="0" parTransId="{3CF2F05A-CD90-4C6C-B507-F5F0E744F5FC}" sibTransId="{59211009-4269-42C4-AA4B-96432BA9F157}"/>
    <dgm:cxn modelId="{EE8F0FD1-1929-4735-B2D5-C7DD506FE622}" srcId="{A7646812-4C58-40D2-98CE-3417426A18BA}" destId="{0596ACC6-4A11-402F-8C54-36DB208DECAD}" srcOrd="1" destOrd="0" parTransId="{EC00995F-8F52-418B-8883-0F7A07F80F7B}" sibTransId="{E1F52962-638E-49A2-B137-F0E567ADE6B4}"/>
    <dgm:cxn modelId="{57435D99-B5DF-4CA7-9B00-F065D29A3FDF}" srcId="{07D169F5-E1E7-4735-A263-3057BE871024}" destId="{A7646812-4C58-40D2-98CE-3417426A18BA}" srcOrd="0" destOrd="0" parTransId="{3E0D79A8-42B7-4C0A-AC95-CBE6D726F39C}" sibTransId="{BEA85CD5-5E74-4B34-BA7D-FA298B8F9016}"/>
    <dgm:cxn modelId="{687EFB73-E845-49CB-85DB-FD15173C8FC4}" type="presOf" srcId="{46237B81-5F4C-4366-A2F4-FF20FCD889B0}" destId="{5D398F33-7E42-44B6-8466-1A9B3F5C31B3}" srcOrd="1" destOrd="1" presId="urn:microsoft.com/office/officeart/2005/8/layout/vList4#2"/>
    <dgm:cxn modelId="{A5A45BD9-06BA-4AD9-9E36-A8C23C2A4A36}" type="presOf" srcId="{07D169F5-E1E7-4735-A263-3057BE871024}" destId="{BD88E872-A21F-4B75-8683-B60A31A3318D}" srcOrd="0" destOrd="0" presId="urn:microsoft.com/office/officeart/2005/8/layout/vList4#2"/>
    <dgm:cxn modelId="{276B3256-14CC-4474-BEFC-83EC3A7575D6}" srcId="{7B17BB16-80AE-4145-953A-CD990825F10A}" destId="{46237B81-5F4C-4366-A2F4-FF20FCD889B0}" srcOrd="0" destOrd="0" parTransId="{C3695696-F638-488F-9CBD-CA2752F0B4A6}" sibTransId="{A9E4D1AB-38F7-46CC-BE9C-3D43A2EFFC98}"/>
    <dgm:cxn modelId="{AB6F5273-B47A-4A08-9634-2854AED7803E}" type="presOf" srcId="{7B17BB16-80AE-4145-953A-CD990825F10A}" destId="{5D398F33-7E42-44B6-8466-1A9B3F5C31B3}" srcOrd="1" destOrd="0" presId="urn:microsoft.com/office/officeart/2005/8/layout/vList4#2"/>
    <dgm:cxn modelId="{E8CD9490-EBAC-482D-89DC-94815FE31F6B}" type="presOf" srcId="{46237B81-5F4C-4366-A2F4-FF20FCD889B0}" destId="{6274F2F7-BE80-4C8C-B914-66BD753F7217}" srcOrd="0" destOrd="1" presId="urn:microsoft.com/office/officeart/2005/8/layout/vList4#2"/>
    <dgm:cxn modelId="{A87C458F-6CF1-485D-B9A6-4FFF8B227E81}" type="presOf" srcId="{D1F093EF-FDAA-400D-885B-22BE20B130A7}" destId="{2FEEEB17-CFF3-412F-8560-BCA91DA97054}" srcOrd="0" destOrd="1" presId="urn:microsoft.com/office/officeart/2005/8/layout/vList4#2"/>
    <dgm:cxn modelId="{9B6BB578-9413-4AE1-9C7C-775610C86BB0}" type="presOf" srcId="{7B17BB16-80AE-4145-953A-CD990825F10A}" destId="{6274F2F7-BE80-4C8C-B914-66BD753F7217}" srcOrd="0" destOrd="0" presId="urn:microsoft.com/office/officeart/2005/8/layout/vList4#2"/>
    <dgm:cxn modelId="{6BE6D3AA-1616-46A1-A2C9-22A9C7CE654A}" type="presOf" srcId="{A7646812-4C58-40D2-98CE-3417426A18BA}" destId="{2EFEAF55-D375-4ABD-BC4C-121D22BE2A61}" srcOrd="1" destOrd="0" presId="urn:microsoft.com/office/officeart/2005/8/layout/vList4#2"/>
    <dgm:cxn modelId="{4954938F-C6B9-4A2D-9E53-620ED1291550}" srcId="{A7646812-4C58-40D2-98CE-3417426A18BA}" destId="{D1F093EF-FDAA-400D-885B-22BE20B130A7}" srcOrd="0" destOrd="0" parTransId="{085E3160-BA94-4960-A171-E9A44C66E3A9}" sibTransId="{88F0040C-9085-4DBA-9700-E96C70CF76FB}"/>
    <dgm:cxn modelId="{372EE1B3-300C-4EFE-BCEE-A213E5663AAD}" type="presOf" srcId="{D1F093EF-FDAA-400D-885B-22BE20B130A7}" destId="{2EFEAF55-D375-4ABD-BC4C-121D22BE2A61}" srcOrd="1" destOrd="1" presId="urn:microsoft.com/office/officeart/2005/8/layout/vList4#2"/>
    <dgm:cxn modelId="{646C0446-F9AF-4DE9-9FE9-CDFFB87E140F}" type="presOf" srcId="{0596ACC6-4A11-402F-8C54-36DB208DECAD}" destId="{2EFEAF55-D375-4ABD-BC4C-121D22BE2A61}" srcOrd="1" destOrd="2" presId="urn:microsoft.com/office/officeart/2005/8/layout/vList4#2"/>
    <dgm:cxn modelId="{72510149-4E37-4DFB-82CA-BE58EF00D7DF}" type="presOf" srcId="{0596ACC6-4A11-402F-8C54-36DB208DECAD}" destId="{2FEEEB17-CFF3-412F-8560-BCA91DA97054}" srcOrd="0" destOrd="2" presId="urn:microsoft.com/office/officeart/2005/8/layout/vList4#2"/>
    <dgm:cxn modelId="{15D79AE7-7BF7-4BCA-BACB-3308FD12845D}" type="presParOf" srcId="{BD88E872-A21F-4B75-8683-B60A31A3318D}" destId="{4F445D38-0B4E-41A2-B380-AF62D269383E}" srcOrd="0" destOrd="0" presId="urn:microsoft.com/office/officeart/2005/8/layout/vList4#2"/>
    <dgm:cxn modelId="{1C0BA866-1D10-4546-8F5C-95E265DC6CB9}" type="presParOf" srcId="{4F445D38-0B4E-41A2-B380-AF62D269383E}" destId="{2FEEEB17-CFF3-412F-8560-BCA91DA97054}" srcOrd="0" destOrd="0" presId="urn:microsoft.com/office/officeart/2005/8/layout/vList4#2"/>
    <dgm:cxn modelId="{FE2B93E4-7060-4A60-8618-51C76BBB3268}" type="presParOf" srcId="{4F445D38-0B4E-41A2-B380-AF62D269383E}" destId="{34EABC86-8A2B-48BE-814A-00EB29776272}" srcOrd="1" destOrd="0" presId="urn:microsoft.com/office/officeart/2005/8/layout/vList4#2"/>
    <dgm:cxn modelId="{71638D15-841B-4823-B340-A2CD896AF470}" type="presParOf" srcId="{4F445D38-0B4E-41A2-B380-AF62D269383E}" destId="{2EFEAF55-D375-4ABD-BC4C-121D22BE2A61}" srcOrd="2" destOrd="0" presId="urn:microsoft.com/office/officeart/2005/8/layout/vList4#2"/>
    <dgm:cxn modelId="{5229C89D-CBA9-482F-92F0-DE3726241BD0}" type="presParOf" srcId="{BD88E872-A21F-4B75-8683-B60A31A3318D}" destId="{83780830-A787-4B64-9A7C-9087B8F03510}" srcOrd="1" destOrd="0" presId="urn:microsoft.com/office/officeart/2005/8/layout/vList4#2"/>
    <dgm:cxn modelId="{D5C153D4-4989-470E-A0E1-938ED95C8616}" type="presParOf" srcId="{BD88E872-A21F-4B75-8683-B60A31A3318D}" destId="{91E260E5-36F4-4650-B4BD-42610365F780}" srcOrd="2" destOrd="0" presId="urn:microsoft.com/office/officeart/2005/8/layout/vList4#2"/>
    <dgm:cxn modelId="{E0CBABCF-616A-4F32-B2A7-66C728286C5C}" type="presParOf" srcId="{91E260E5-36F4-4650-B4BD-42610365F780}" destId="{6274F2F7-BE80-4C8C-B914-66BD753F7217}" srcOrd="0" destOrd="0" presId="urn:microsoft.com/office/officeart/2005/8/layout/vList4#2"/>
    <dgm:cxn modelId="{BB05CD0A-96C1-4B2A-862D-34B9029A833F}" type="presParOf" srcId="{91E260E5-36F4-4650-B4BD-42610365F780}" destId="{8404E14A-1703-4B26-B156-F14FC8BA1996}" srcOrd="1" destOrd="0" presId="urn:microsoft.com/office/officeart/2005/8/layout/vList4#2"/>
    <dgm:cxn modelId="{68257F53-BFB9-46BF-8D2A-CEEE75756029}" type="presParOf" srcId="{91E260E5-36F4-4650-B4BD-42610365F780}" destId="{5D398F33-7E42-44B6-8466-1A9B3F5C31B3}"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D4E0DA-6FAF-45C8-9CB8-7AFADF17844F}"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BB1445DD-D0E5-46B6-9D60-56BA3CFBD37F}">
      <dgm:prSet/>
      <dgm:spPr/>
      <dgm:t>
        <a:bodyPr/>
        <a:lstStyle/>
        <a:p>
          <a:r>
            <a:rPr lang="en-US" dirty="0" smtClean="0">
              <a:latin typeface="Franklin Gothic Medium Cond" panose="020B0606030402020204" pitchFamily="34" charset="0"/>
            </a:rPr>
            <a:t>Conservation</a:t>
          </a:r>
          <a:endParaRPr lang="en-US" dirty="0">
            <a:latin typeface="Franklin Gothic Medium Cond" panose="020B0606030402020204" pitchFamily="34" charset="0"/>
          </a:endParaRPr>
        </a:p>
      </dgm:t>
    </dgm:pt>
    <dgm:pt modelId="{C99CCDC7-93CB-4DF1-A005-1A42D18733DF}" type="parTrans" cxnId="{44CA1612-7A51-483B-A78B-53742638B818}">
      <dgm:prSet/>
      <dgm:spPr/>
      <dgm:t>
        <a:bodyPr/>
        <a:lstStyle/>
        <a:p>
          <a:endParaRPr lang="en-US"/>
        </a:p>
      </dgm:t>
    </dgm:pt>
    <dgm:pt modelId="{0F6A7F33-5C63-4EA2-BC89-6C27027CFBE5}" type="sibTrans" cxnId="{44CA1612-7A51-483B-A78B-53742638B818}">
      <dgm:prSet/>
      <dgm:spPr/>
      <dgm:t>
        <a:bodyPr/>
        <a:lstStyle/>
        <a:p>
          <a:endParaRPr lang="en-US"/>
        </a:p>
      </dgm:t>
    </dgm:pt>
    <dgm:pt modelId="{D53D9C5D-9CBE-4889-932B-36A917CDD839}">
      <dgm:prSet/>
      <dgm:spPr/>
      <dgm:t>
        <a:bodyPr/>
        <a:lstStyle/>
        <a:p>
          <a:r>
            <a:rPr lang="en-US" dirty="0" smtClean="0">
              <a:latin typeface="Franklin Gothic Medium Cond" panose="020B0606030402020204" pitchFamily="34" charset="0"/>
            </a:rPr>
            <a:t>Conservation Sites</a:t>
          </a:r>
          <a:endParaRPr lang="en-US" dirty="0">
            <a:latin typeface="Franklin Gothic Medium Cond" panose="020B0606030402020204" pitchFamily="34" charset="0"/>
          </a:endParaRPr>
        </a:p>
      </dgm:t>
    </dgm:pt>
    <dgm:pt modelId="{585FF2BE-9F22-422C-A19C-BCE9AC15BA2B}" type="parTrans" cxnId="{6DD2594E-D43F-4A47-BDAB-C53A8214E6DE}">
      <dgm:prSet/>
      <dgm:spPr/>
      <dgm:t>
        <a:bodyPr/>
        <a:lstStyle/>
        <a:p>
          <a:endParaRPr lang="en-US"/>
        </a:p>
      </dgm:t>
    </dgm:pt>
    <dgm:pt modelId="{BD21922C-2153-441A-AFEF-7F899A38B814}" type="sibTrans" cxnId="{6DD2594E-D43F-4A47-BDAB-C53A8214E6DE}">
      <dgm:prSet/>
      <dgm:spPr/>
      <dgm:t>
        <a:bodyPr/>
        <a:lstStyle/>
        <a:p>
          <a:endParaRPr lang="en-US"/>
        </a:p>
      </dgm:t>
    </dgm:pt>
    <dgm:pt modelId="{CE5ADEB0-B3DB-460F-8F71-11BF26E800AE}">
      <dgm:prSet/>
      <dgm:spPr/>
      <dgm:t>
        <a:bodyPr/>
        <a:lstStyle/>
        <a:p>
          <a:r>
            <a:rPr lang="en-US" dirty="0" smtClean="0">
              <a:latin typeface="Franklin Gothic Medium Cond" panose="020B0606030402020204" pitchFamily="34" charset="0"/>
            </a:rPr>
            <a:t>Tiger &amp; Elephant Reserves</a:t>
          </a:r>
          <a:endParaRPr lang="en-US" dirty="0">
            <a:latin typeface="Franklin Gothic Medium Cond" panose="020B0606030402020204" pitchFamily="34" charset="0"/>
          </a:endParaRPr>
        </a:p>
      </dgm:t>
    </dgm:pt>
    <dgm:pt modelId="{008C80E3-7FD4-4567-A624-F89FE33E1E7B}" type="parTrans" cxnId="{1833CBC1-CB26-4F72-B879-72497880685D}">
      <dgm:prSet/>
      <dgm:spPr/>
      <dgm:t>
        <a:bodyPr/>
        <a:lstStyle/>
        <a:p>
          <a:endParaRPr lang="en-US"/>
        </a:p>
      </dgm:t>
    </dgm:pt>
    <dgm:pt modelId="{9EA15F60-860C-4871-B872-058794B51F65}" type="sibTrans" cxnId="{1833CBC1-CB26-4F72-B879-72497880685D}">
      <dgm:prSet/>
      <dgm:spPr/>
      <dgm:t>
        <a:bodyPr/>
        <a:lstStyle/>
        <a:p>
          <a:endParaRPr lang="en-US"/>
        </a:p>
      </dgm:t>
    </dgm:pt>
    <dgm:pt modelId="{D8B3CE7F-4C84-4DB0-A9FE-19B076CF4FD7}">
      <dgm:prSet/>
      <dgm:spPr/>
      <dgm:t>
        <a:bodyPr/>
        <a:lstStyle/>
        <a:p>
          <a:r>
            <a:rPr lang="en-US" dirty="0" smtClean="0">
              <a:latin typeface="Franklin Gothic Medium Cond" panose="020B0606030402020204" pitchFamily="34" charset="0"/>
            </a:rPr>
            <a:t>Biosphere Reserves</a:t>
          </a:r>
          <a:endParaRPr lang="en-US" dirty="0">
            <a:latin typeface="Franklin Gothic Medium Cond" panose="020B0606030402020204" pitchFamily="34" charset="0"/>
          </a:endParaRPr>
        </a:p>
      </dgm:t>
    </dgm:pt>
    <dgm:pt modelId="{B3DFA9CD-5B9C-411A-8F5C-BAC4B09C2F8F}" type="parTrans" cxnId="{68F36C5E-E15E-4BB8-8AEE-2018C64BB7EE}">
      <dgm:prSet/>
      <dgm:spPr/>
      <dgm:t>
        <a:bodyPr/>
        <a:lstStyle/>
        <a:p>
          <a:endParaRPr lang="en-US"/>
        </a:p>
      </dgm:t>
    </dgm:pt>
    <dgm:pt modelId="{D768A860-C03D-4075-9931-D3A0A19C70FD}" type="sibTrans" cxnId="{68F36C5E-E15E-4BB8-8AEE-2018C64BB7EE}">
      <dgm:prSet/>
      <dgm:spPr/>
      <dgm:t>
        <a:bodyPr/>
        <a:lstStyle/>
        <a:p>
          <a:endParaRPr lang="en-US"/>
        </a:p>
      </dgm:t>
    </dgm:pt>
    <dgm:pt modelId="{E7282693-6927-4501-8498-4A07CA6EC3EA}">
      <dgm:prSet/>
      <dgm:spPr/>
      <dgm:t>
        <a:bodyPr/>
        <a:lstStyle/>
        <a:p>
          <a:r>
            <a:rPr lang="en-US" dirty="0" smtClean="0">
              <a:latin typeface="Franklin Gothic Medium Cond" panose="020B0606030402020204" pitchFamily="34" charset="0"/>
            </a:rPr>
            <a:t>RAMSAR Wetland</a:t>
          </a:r>
          <a:endParaRPr lang="en-US" dirty="0">
            <a:latin typeface="Franklin Gothic Medium Cond" panose="020B0606030402020204" pitchFamily="34" charset="0"/>
          </a:endParaRPr>
        </a:p>
      </dgm:t>
    </dgm:pt>
    <dgm:pt modelId="{3B85B46F-8A00-44C0-AC37-772D73165991}" type="parTrans" cxnId="{927AF240-C93A-47D3-9731-3D63D0DB16E9}">
      <dgm:prSet/>
      <dgm:spPr/>
      <dgm:t>
        <a:bodyPr/>
        <a:lstStyle/>
        <a:p>
          <a:endParaRPr lang="en-US"/>
        </a:p>
      </dgm:t>
    </dgm:pt>
    <dgm:pt modelId="{C036F563-7CA2-40D8-92D1-7A4C70612F41}" type="sibTrans" cxnId="{927AF240-C93A-47D3-9731-3D63D0DB16E9}">
      <dgm:prSet/>
      <dgm:spPr/>
      <dgm:t>
        <a:bodyPr/>
        <a:lstStyle/>
        <a:p>
          <a:endParaRPr lang="en-US"/>
        </a:p>
      </dgm:t>
    </dgm:pt>
    <dgm:pt modelId="{66DB25C5-13B5-43A8-9B0F-ED55FD27005B}">
      <dgm:prSet/>
      <dgm:spPr/>
      <dgm:t>
        <a:bodyPr/>
        <a:lstStyle/>
        <a:p>
          <a:r>
            <a:rPr lang="en-US" dirty="0" smtClean="0">
              <a:latin typeface="Franklin Gothic Medium Cond" panose="020B0606030402020204" pitchFamily="34" charset="0"/>
            </a:rPr>
            <a:t>Natural World Heritage Sites</a:t>
          </a:r>
          <a:endParaRPr lang="en-US" dirty="0">
            <a:latin typeface="Franklin Gothic Medium Cond" panose="020B0606030402020204" pitchFamily="34" charset="0"/>
          </a:endParaRPr>
        </a:p>
      </dgm:t>
    </dgm:pt>
    <dgm:pt modelId="{626EBDBF-69CC-4AAF-96EA-B3900C9B4BF1}" type="parTrans" cxnId="{A3DF54D1-B79F-43E6-9D34-304C6E53E687}">
      <dgm:prSet/>
      <dgm:spPr/>
      <dgm:t>
        <a:bodyPr/>
        <a:lstStyle/>
        <a:p>
          <a:endParaRPr lang="en-US"/>
        </a:p>
      </dgm:t>
    </dgm:pt>
    <dgm:pt modelId="{ADBBCBCF-4155-47F4-BF0B-0F75269FAD22}" type="sibTrans" cxnId="{A3DF54D1-B79F-43E6-9D34-304C6E53E687}">
      <dgm:prSet/>
      <dgm:spPr/>
      <dgm:t>
        <a:bodyPr/>
        <a:lstStyle/>
        <a:p>
          <a:endParaRPr lang="en-US"/>
        </a:p>
      </dgm:t>
    </dgm:pt>
    <dgm:pt modelId="{9FF55651-8B85-46B1-B875-30D2358C6CF8}">
      <dgm:prSet/>
      <dgm:spPr/>
      <dgm:t>
        <a:bodyPr/>
        <a:lstStyle/>
        <a:p>
          <a:r>
            <a:rPr lang="en-US" dirty="0" smtClean="0">
              <a:latin typeface="Franklin Gothic Medium Cond" panose="020B0606030402020204" pitchFamily="34" charset="0"/>
            </a:rPr>
            <a:t>Coastal &amp; Marine Biodiversity Areas</a:t>
          </a:r>
          <a:endParaRPr lang="en-US" dirty="0">
            <a:latin typeface="Franklin Gothic Medium Cond" panose="020B0606030402020204" pitchFamily="34" charset="0"/>
          </a:endParaRPr>
        </a:p>
      </dgm:t>
    </dgm:pt>
    <dgm:pt modelId="{B860CF90-23D7-42BD-A26E-36DF76F30219}" type="parTrans" cxnId="{6DBC6583-981A-4EDE-824C-B27409AB6E98}">
      <dgm:prSet/>
      <dgm:spPr/>
      <dgm:t>
        <a:bodyPr/>
        <a:lstStyle/>
        <a:p>
          <a:endParaRPr lang="en-US"/>
        </a:p>
      </dgm:t>
    </dgm:pt>
    <dgm:pt modelId="{C12A57EF-9D3D-40B4-99BF-26E41D2FDACD}" type="sibTrans" cxnId="{6DBC6583-981A-4EDE-824C-B27409AB6E98}">
      <dgm:prSet/>
      <dgm:spPr/>
      <dgm:t>
        <a:bodyPr/>
        <a:lstStyle/>
        <a:p>
          <a:endParaRPr lang="en-US"/>
        </a:p>
      </dgm:t>
    </dgm:pt>
    <dgm:pt modelId="{2098AEB5-9F54-4CF9-8B96-151C42F5D6E9}">
      <dgm:prSet/>
      <dgm:spPr/>
      <dgm:t>
        <a:bodyPr/>
        <a:lstStyle/>
        <a:p>
          <a:r>
            <a:rPr lang="en-US" dirty="0" smtClean="0">
              <a:latin typeface="Franklin Gothic Medium Cond" panose="020B0606030402020204" pitchFamily="34" charset="0"/>
            </a:rPr>
            <a:t>Protected Areas (PA)</a:t>
          </a:r>
          <a:endParaRPr lang="en-US" dirty="0">
            <a:latin typeface="Franklin Gothic Medium Cond" panose="020B0606030402020204" pitchFamily="34" charset="0"/>
          </a:endParaRPr>
        </a:p>
      </dgm:t>
    </dgm:pt>
    <dgm:pt modelId="{7CB15E0E-4781-4954-BFBE-F627543600A4}" type="parTrans" cxnId="{1ED32572-3332-4D8B-B48A-FCEC42FD8EF0}">
      <dgm:prSet/>
      <dgm:spPr/>
      <dgm:t>
        <a:bodyPr/>
        <a:lstStyle/>
        <a:p>
          <a:endParaRPr lang="en-US"/>
        </a:p>
      </dgm:t>
    </dgm:pt>
    <dgm:pt modelId="{5243884E-5C73-4095-9729-7EC43F41FBEE}" type="sibTrans" cxnId="{1ED32572-3332-4D8B-B48A-FCEC42FD8EF0}">
      <dgm:prSet/>
      <dgm:spPr/>
      <dgm:t>
        <a:bodyPr/>
        <a:lstStyle/>
        <a:p>
          <a:endParaRPr lang="en-US"/>
        </a:p>
      </dgm:t>
    </dgm:pt>
    <dgm:pt modelId="{DE2DD838-1D38-49AC-B186-1C693D452AFB}">
      <dgm:prSet/>
      <dgm:spPr/>
      <dgm:t>
        <a:bodyPr/>
        <a:lstStyle/>
        <a:p>
          <a:r>
            <a:rPr lang="en-US" dirty="0" smtClean="0">
              <a:latin typeface="Franklin Gothic Medium Cond" panose="020B0606030402020204" pitchFamily="34" charset="0"/>
            </a:rPr>
            <a:t>Marine Protected Areas</a:t>
          </a:r>
          <a:endParaRPr lang="en-US" dirty="0">
            <a:latin typeface="Franklin Gothic Medium Cond" panose="020B0606030402020204" pitchFamily="34" charset="0"/>
          </a:endParaRPr>
        </a:p>
      </dgm:t>
    </dgm:pt>
    <dgm:pt modelId="{18ADCEA5-2504-4DB7-AF7B-64C3390B39E2}" type="parTrans" cxnId="{3EE3ECCD-15AD-456A-B6E5-2EF96DEEDFE8}">
      <dgm:prSet/>
      <dgm:spPr/>
      <dgm:t>
        <a:bodyPr/>
        <a:lstStyle/>
        <a:p>
          <a:endParaRPr lang="en-US"/>
        </a:p>
      </dgm:t>
    </dgm:pt>
    <dgm:pt modelId="{ACC1C76A-815A-4A87-8F86-BFD632F364C0}" type="sibTrans" cxnId="{3EE3ECCD-15AD-456A-B6E5-2EF96DEEDFE8}">
      <dgm:prSet/>
      <dgm:spPr/>
      <dgm:t>
        <a:bodyPr/>
        <a:lstStyle/>
        <a:p>
          <a:endParaRPr lang="en-US"/>
        </a:p>
      </dgm:t>
    </dgm:pt>
    <dgm:pt modelId="{A35197D9-27E2-4678-93BE-8DFCA848F473}">
      <dgm:prSet/>
      <dgm:spPr/>
      <dgm:t>
        <a:bodyPr/>
        <a:lstStyle/>
        <a:p>
          <a:r>
            <a:rPr lang="en-US" dirty="0" smtClean="0">
              <a:latin typeface="Franklin Gothic Medium Cond" panose="020B0606030402020204" pitchFamily="34" charset="0"/>
            </a:rPr>
            <a:t>National Parks</a:t>
          </a:r>
          <a:endParaRPr lang="en-US" dirty="0">
            <a:latin typeface="Franklin Gothic Medium Cond" panose="020B0606030402020204" pitchFamily="34" charset="0"/>
          </a:endParaRPr>
        </a:p>
      </dgm:t>
    </dgm:pt>
    <dgm:pt modelId="{40BE40D9-5C28-4C79-826A-CC3386869F82}" type="parTrans" cxnId="{9BC4A6F6-2BBD-4E02-B26F-B12604D95581}">
      <dgm:prSet/>
      <dgm:spPr/>
      <dgm:t>
        <a:bodyPr/>
        <a:lstStyle/>
        <a:p>
          <a:endParaRPr lang="en-US"/>
        </a:p>
      </dgm:t>
    </dgm:pt>
    <dgm:pt modelId="{AD2D21FA-2D1E-4A3E-8D26-7CD089BA8ABE}" type="sibTrans" cxnId="{9BC4A6F6-2BBD-4E02-B26F-B12604D95581}">
      <dgm:prSet/>
      <dgm:spPr/>
      <dgm:t>
        <a:bodyPr/>
        <a:lstStyle/>
        <a:p>
          <a:endParaRPr lang="en-US"/>
        </a:p>
      </dgm:t>
    </dgm:pt>
    <dgm:pt modelId="{6663762A-3416-470B-BC07-63DDD9766B8A}">
      <dgm:prSet/>
      <dgm:spPr/>
      <dgm:t>
        <a:bodyPr/>
        <a:lstStyle/>
        <a:p>
          <a:r>
            <a:rPr lang="en-US" dirty="0" smtClean="0">
              <a:latin typeface="Franklin Gothic Medium Cond" panose="020B0606030402020204" pitchFamily="34" charset="0"/>
            </a:rPr>
            <a:t>Wildlife Sanctuaries</a:t>
          </a:r>
          <a:endParaRPr lang="en-US" dirty="0">
            <a:latin typeface="Franklin Gothic Medium Cond" panose="020B0606030402020204" pitchFamily="34" charset="0"/>
          </a:endParaRPr>
        </a:p>
      </dgm:t>
    </dgm:pt>
    <dgm:pt modelId="{0E228D3C-99ED-441B-B601-3FB09C7EF6C5}" type="parTrans" cxnId="{0F192DE0-EC0C-43C6-B80E-D9D0E3951C3B}">
      <dgm:prSet/>
      <dgm:spPr/>
      <dgm:t>
        <a:bodyPr/>
        <a:lstStyle/>
        <a:p>
          <a:endParaRPr lang="en-US"/>
        </a:p>
      </dgm:t>
    </dgm:pt>
    <dgm:pt modelId="{907AE55D-B5DF-4ED5-83B7-5ED875F87CA2}" type="sibTrans" cxnId="{0F192DE0-EC0C-43C6-B80E-D9D0E3951C3B}">
      <dgm:prSet/>
      <dgm:spPr/>
      <dgm:t>
        <a:bodyPr/>
        <a:lstStyle/>
        <a:p>
          <a:endParaRPr lang="en-US"/>
        </a:p>
      </dgm:t>
    </dgm:pt>
    <dgm:pt modelId="{0DEE369D-3BB6-46A9-9505-7622F25D3DBC}">
      <dgm:prSet/>
      <dgm:spPr/>
      <dgm:t>
        <a:bodyPr/>
        <a:lstStyle/>
        <a:p>
          <a:r>
            <a:rPr lang="en-US" dirty="0" smtClean="0">
              <a:latin typeface="Franklin Gothic Medium Cond" panose="020B0606030402020204" pitchFamily="34" charset="0"/>
            </a:rPr>
            <a:t>Conservation Reserves</a:t>
          </a:r>
          <a:endParaRPr lang="en-US" dirty="0">
            <a:latin typeface="Franklin Gothic Medium Cond" panose="020B0606030402020204" pitchFamily="34" charset="0"/>
          </a:endParaRPr>
        </a:p>
      </dgm:t>
    </dgm:pt>
    <dgm:pt modelId="{54F78330-ACF7-4DEA-9167-B1DC8B73C3DC}" type="parTrans" cxnId="{921D9979-4BD0-447E-9198-F5F61056325C}">
      <dgm:prSet/>
      <dgm:spPr/>
      <dgm:t>
        <a:bodyPr/>
        <a:lstStyle/>
        <a:p>
          <a:endParaRPr lang="en-US"/>
        </a:p>
      </dgm:t>
    </dgm:pt>
    <dgm:pt modelId="{0D86A4BE-1E9D-46AE-B02A-8BEA1A9A7730}" type="sibTrans" cxnId="{921D9979-4BD0-447E-9198-F5F61056325C}">
      <dgm:prSet/>
      <dgm:spPr/>
      <dgm:t>
        <a:bodyPr/>
        <a:lstStyle/>
        <a:p>
          <a:endParaRPr lang="en-US"/>
        </a:p>
      </dgm:t>
    </dgm:pt>
    <dgm:pt modelId="{FA9E930A-0AC3-4734-92F7-0A2C540BCA19}">
      <dgm:prSet/>
      <dgm:spPr/>
      <dgm:t>
        <a:bodyPr/>
        <a:lstStyle/>
        <a:p>
          <a:r>
            <a:rPr lang="en-US" dirty="0" smtClean="0">
              <a:latin typeface="Franklin Gothic Medium Cond" panose="020B0606030402020204" pitchFamily="34" charset="0"/>
            </a:rPr>
            <a:t>Community Reserves</a:t>
          </a:r>
          <a:endParaRPr lang="en-US" dirty="0">
            <a:latin typeface="Franklin Gothic Medium Cond" panose="020B0606030402020204" pitchFamily="34" charset="0"/>
          </a:endParaRPr>
        </a:p>
      </dgm:t>
    </dgm:pt>
    <dgm:pt modelId="{7EFBA48B-D683-46B2-8E96-30DE3C9F8C6F}" type="parTrans" cxnId="{FFB0FFEF-B7DD-465C-987D-5AD0F745C0F9}">
      <dgm:prSet/>
      <dgm:spPr/>
      <dgm:t>
        <a:bodyPr/>
        <a:lstStyle/>
        <a:p>
          <a:endParaRPr lang="en-US"/>
        </a:p>
      </dgm:t>
    </dgm:pt>
    <dgm:pt modelId="{695EE7EA-46A8-409A-8C1B-9A0E82FB238F}" type="sibTrans" cxnId="{FFB0FFEF-B7DD-465C-987D-5AD0F745C0F9}">
      <dgm:prSet/>
      <dgm:spPr/>
      <dgm:t>
        <a:bodyPr/>
        <a:lstStyle/>
        <a:p>
          <a:endParaRPr lang="en-US"/>
        </a:p>
      </dgm:t>
    </dgm:pt>
    <dgm:pt modelId="{E932FD4D-6061-4BDD-B628-C787ECF72141}" type="pres">
      <dgm:prSet presAssocID="{17D4E0DA-6FAF-45C8-9CB8-7AFADF17844F}" presName="vert0" presStyleCnt="0">
        <dgm:presLayoutVars>
          <dgm:dir/>
          <dgm:animOne val="branch"/>
          <dgm:animLvl val="lvl"/>
        </dgm:presLayoutVars>
      </dgm:prSet>
      <dgm:spPr/>
      <dgm:t>
        <a:bodyPr/>
        <a:lstStyle/>
        <a:p>
          <a:endParaRPr lang="en-US"/>
        </a:p>
      </dgm:t>
    </dgm:pt>
    <dgm:pt modelId="{38158268-6D91-48C5-B49D-8894A7193553}" type="pres">
      <dgm:prSet presAssocID="{BB1445DD-D0E5-46B6-9D60-56BA3CFBD37F}" presName="thickLine" presStyleLbl="alignNode1" presStyleIdx="0" presStyleCnt="1"/>
      <dgm:spPr/>
    </dgm:pt>
    <dgm:pt modelId="{7220C2FA-5234-4609-9837-4E44CA745761}" type="pres">
      <dgm:prSet presAssocID="{BB1445DD-D0E5-46B6-9D60-56BA3CFBD37F}" presName="horz1" presStyleCnt="0"/>
      <dgm:spPr/>
    </dgm:pt>
    <dgm:pt modelId="{D8D891EE-09D9-489D-A22E-8D7D8B1FF860}" type="pres">
      <dgm:prSet presAssocID="{BB1445DD-D0E5-46B6-9D60-56BA3CFBD37F}" presName="tx1" presStyleLbl="revTx" presStyleIdx="0" presStyleCnt="13"/>
      <dgm:spPr/>
      <dgm:t>
        <a:bodyPr/>
        <a:lstStyle/>
        <a:p>
          <a:endParaRPr lang="en-US"/>
        </a:p>
      </dgm:t>
    </dgm:pt>
    <dgm:pt modelId="{042A2C9E-4383-40FD-B3DC-A8FDFD46389B}" type="pres">
      <dgm:prSet presAssocID="{BB1445DD-D0E5-46B6-9D60-56BA3CFBD37F}" presName="vert1" presStyleCnt="0"/>
      <dgm:spPr/>
    </dgm:pt>
    <dgm:pt modelId="{B608BA81-218A-4B71-A039-BB2C008BA31E}" type="pres">
      <dgm:prSet presAssocID="{D53D9C5D-9CBE-4889-932B-36A917CDD839}" presName="vertSpace2a" presStyleCnt="0"/>
      <dgm:spPr/>
    </dgm:pt>
    <dgm:pt modelId="{9808F31F-FFA3-4825-9EE7-DD2B862001D4}" type="pres">
      <dgm:prSet presAssocID="{D53D9C5D-9CBE-4889-932B-36A917CDD839}" presName="horz2" presStyleCnt="0"/>
      <dgm:spPr/>
    </dgm:pt>
    <dgm:pt modelId="{044716B4-352B-4CFB-B9E7-A462647DAABB}" type="pres">
      <dgm:prSet presAssocID="{D53D9C5D-9CBE-4889-932B-36A917CDD839}" presName="horzSpace2" presStyleCnt="0"/>
      <dgm:spPr/>
    </dgm:pt>
    <dgm:pt modelId="{502BBD66-18FF-49E9-93E7-93DE426F177E}" type="pres">
      <dgm:prSet presAssocID="{D53D9C5D-9CBE-4889-932B-36A917CDD839}" presName="tx2" presStyleLbl="revTx" presStyleIdx="1" presStyleCnt="13"/>
      <dgm:spPr/>
      <dgm:t>
        <a:bodyPr/>
        <a:lstStyle/>
        <a:p>
          <a:endParaRPr lang="en-US"/>
        </a:p>
      </dgm:t>
    </dgm:pt>
    <dgm:pt modelId="{6AC187AD-7A30-4A2C-9974-55D1D9793828}" type="pres">
      <dgm:prSet presAssocID="{D53D9C5D-9CBE-4889-932B-36A917CDD839}" presName="vert2" presStyleCnt="0"/>
      <dgm:spPr/>
    </dgm:pt>
    <dgm:pt modelId="{30D0EB1C-0A72-433C-A3AD-E8550BD3BD7D}" type="pres">
      <dgm:prSet presAssocID="{CE5ADEB0-B3DB-460F-8F71-11BF26E800AE}" presName="horz3" presStyleCnt="0"/>
      <dgm:spPr/>
    </dgm:pt>
    <dgm:pt modelId="{9698D29F-DE3D-4388-B002-054EF6A0E4D7}" type="pres">
      <dgm:prSet presAssocID="{CE5ADEB0-B3DB-460F-8F71-11BF26E800AE}" presName="horzSpace3" presStyleCnt="0"/>
      <dgm:spPr/>
    </dgm:pt>
    <dgm:pt modelId="{35BCB32C-ADA0-43EC-9CB3-FA95AA762D88}" type="pres">
      <dgm:prSet presAssocID="{CE5ADEB0-B3DB-460F-8F71-11BF26E800AE}" presName="tx3" presStyleLbl="revTx" presStyleIdx="2" presStyleCnt="13"/>
      <dgm:spPr/>
      <dgm:t>
        <a:bodyPr/>
        <a:lstStyle/>
        <a:p>
          <a:endParaRPr lang="en-US"/>
        </a:p>
      </dgm:t>
    </dgm:pt>
    <dgm:pt modelId="{EFF6FAF2-DDE2-4AA7-ABCC-515BA4ECABC7}" type="pres">
      <dgm:prSet presAssocID="{CE5ADEB0-B3DB-460F-8F71-11BF26E800AE}" presName="vert3" presStyleCnt="0"/>
      <dgm:spPr/>
    </dgm:pt>
    <dgm:pt modelId="{E3A854A4-6698-4480-A41D-02CBF15C232E}" type="pres">
      <dgm:prSet presAssocID="{9EA15F60-860C-4871-B872-058794B51F65}" presName="thinLine3" presStyleLbl="callout" presStyleIdx="0" presStyleCnt="10"/>
      <dgm:spPr/>
    </dgm:pt>
    <dgm:pt modelId="{B80623AC-C944-478F-86C7-DD3299D9D6FA}" type="pres">
      <dgm:prSet presAssocID="{D8B3CE7F-4C84-4DB0-A9FE-19B076CF4FD7}" presName="horz3" presStyleCnt="0"/>
      <dgm:spPr/>
    </dgm:pt>
    <dgm:pt modelId="{0F737627-4330-4926-AA84-5288C16E9D88}" type="pres">
      <dgm:prSet presAssocID="{D8B3CE7F-4C84-4DB0-A9FE-19B076CF4FD7}" presName="horzSpace3" presStyleCnt="0"/>
      <dgm:spPr/>
    </dgm:pt>
    <dgm:pt modelId="{0B66B400-B49B-45B2-8073-96F38AA5FBDD}" type="pres">
      <dgm:prSet presAssocID="{D8B3CE7F-4C84-4DB0-A9FE-19B076CF4FD7}" presName="tx3" presStyleLbl="revTx" presStyleIdx="3" presStyleCnt="13"/>
      <dgm:spPr/>
      <dgm:t>
        <a:bodyPr/>
        <a:lstStyle/>
        <a:p>
          <a:endParaRPr lang="en-US"/>
        </a:p>
      </dgm:t>
    </dgm:pt>
    <dgm:pt modelId="{EF8D8777-73B1-47B1-A849-CEAC224D8082}" type="pres">
      <dgm:prSet presAssocID="{D8B3CE7F-4C84-4DB0-A9FE-19B076CF4FD7}" presName="vert3" presStyleCnt="0"/>
      <dgm:spPr/>
    </dgm:pt>
    <dgm:pt modelId="{FB396F87-85B1-4292-814F-26B9DF468B39}" type="pres">
      <dgm:prSet presAssocID="{D768A860-C03D-4075-9931-D3A0A19C70FD}" presName="thinLine3" presStyleLbl="callout" presStyleIdx="1" presStyleCnt="10"/>
      <dgm:spPr/>
    </dgm:pt>
    <dgm:pt modelId="{0DDB2820-9EF0-4ABE-8729-37DD61782508}" type="pres">
      <dgm:prSet presAssocID="{E7282693-6927-4501-8498-4A07CA6EC3EA}" presName="horz3" presStyleCnt="0"/>
      <dgm:spPr/>
    </dgm:pt>
    <dgm:pt modelId="{04925A97-BBB2-43BA-A0EE-2ADE846C0944}" type="pres">
      <dgm:prSet presAssocID="{E7282693-6927-4501-8498-4A07CA6EC3EA}" presName="horzSpace3" presStyleCnt="0"/>
      <dgm:spPr/>
    </dgm:pt>
    <dgm:pt modelId="{85C73F73-2A07-4F73-A3A9-69AC46C198BC}" type="pres">
      <dgm:prSet presAssocID="{E7282693-6927-4501-8498-4A07CA6EC3EA}" presName="tx3" presStyleLbl="revTx" presStyleIdx="4" presStyleCnt="13"/>
      <dgm:spPr/>
      <dgm:t>
        <a:bodyPr/>
        <a:lstStyle/>
        <a:p>
          <a:endParaRPr lang="en-US"/>
        </a:p>
      </dgm:t>
    </dgm:pt>
    <dgm:pt modelId="{F6541C29-7FFD-427E-92C7-6BFA8F91C248}" type="pres">
      <dgm:prSet presAssocID="{E7282693-6927-4501-8498-4A07CA6EC3EA}" presName="vert3" presStyleCnt="0"/>
      <dgm:spPr/>
    </dgm:pt>
    <dgm:pt modelId="{B04FED1B-109F-4919-8AF5-3C235AF907BA}" type="pres">
      <dgm:prSet presAssocID="{C036F563-7CA2-40D8-92D1-7A4C70612F41}" presName="thinLine3" presStyleLbl="callout" presStyleIdx="2" presStyleCnt="10"/>
      <dgm:spPr/>
    </dgm:pt>
    <dgm:pt modelId="{51506541-10D3-44E1-AFED-7B5C49C6E8A6}" type="pres">
      <dgm:prSet presAssocID="{66DB25C5-13B5-43A8-9B0F-ED55FD27005B}" presName="horz3" presStyleCnt="0"/>
      <dgm:spPr/>
    </dgm:pt>
    <dgm:pt modelId="{91BE9699-221F-4790-8AA0-E59988C7AD5D}" type="pres">
      <dgm:prSet presAssocID="{66DB25C5-13B5-43A8-9B0F-ED55FD27005B}" presName="horzSpace3" presStyleCnt="0"/>
      <dgm:spPr/>
    </dgm:pt>
    <dgm:pt modelId="{1941691C-4916-491E-8B15-0B87CBC19CB0}" type="pres">
      <dgm:prSet presAssocID="{66DB25C5-13B5-43A8-9B0F-ED55FD27005B}" presName="tx3" presStyleLbl="revTx" presStyleIdx="5" presStyleCnt="13"/>
      <dgm:spPr/>
      <dgm:t>
        <a:bodyPr/>
        <a:lstStyle/>
        <a:p>
          <a:endParaRPr lang="en-US"/>
        </a:p>
      </dgm:t>
    </dgm:pt>
    <dgm:pt modelId="{4111F06A-F71F-4A2B-9549-31217B66AA35}" type="pres">
      <dgm:prSet presAssocID="{66DB25C5-13B5-43A8-9B0F-ED55FD27005B}" presName="vert3" presStyleCnt="0"/>
      <dgm:spPr/>
    </dgm:pt>
    <dgm:pt modelId="{AA80B873-B346-4FE8-AD20-8A45878F1A8B}" type="pres">
      <dgm:prSet presAssocID="{ADBBCBCF-4155-47F4-BF0B-0F75269FAD22}" presName="thinLine3" presStyleLbl="callout" presStyleIdx="3" presStyleCnt="10"/>
      <dgm:spPr/>
    </dgm:pt>
    <dgm:pt modelId="{203B7A00-8815-49A3-B076-7A17DA829E2F}" type="pres">
      <dgm:prSet presAssocID="{9FF55651-8B85-46B1-B875-30D2358C6CF8}" presName="horz3" presStyleCnt="0"/>
      <dgm:spPr/>
    </dgm:pt>
    <dgm:pt modelId="{4AA86A2C-7E2C-4C5D-9840-7BD34E9F4A65}" type="pres">
      <dgm:prSet presAssocID="{9FF55651-8B85-46B1-B875-30D2358C6CF8}" presName="horzSpace3" presStyleCnt="0"/>
      <dgm:spPr/>
    </dgm:pt>
    <dgm:pt modelId="{A43F1CDD-293F-4036-BAAE-1F8945423C4E}" type="pres">
      <dgm:prSet presAssocID="{9FF55651-8B85-46B1-B875-30D2358C6CF8}" presName="tx3" presStyleLbl="revTx" presStyleIdx="6" presStyleCnt="13"/>
      <dgm:spPr/>
      <dgm:t>
        <a:bodyPr/>
        <a:lstStyle/>
        <a:p>
          <a:endParaRPr lang="en-US"/>
        </a:p>
      </dgm:t>
    </dgm:pt>
    <dgm:pt modelId="{0FC438B7-B4B5-439F-8F18-055A95691FD7}" type="pres">
      <dgm:prSet presAssocID="{9FF55651-8B85-46B1-B875-30D2358C6CF8}" presName="vert3" presStyleCnt="0"/>
      <dgm:spPr/>
    </dgm:pt>
    <dgm:pt modelId="{C931DA93-6551-486A-B80E-61D86159BBAD}" type="pres">
      <dgm:prSet presAssocID="{D53D9C5D-9CBE-4889-932B-36A917CDD839}" presName="thinLine2b" presStyleLbl="callout" presStyleIdx="4" presStyleCnt="10"/>
      <dgm:spPr/>
    </dgm:pt>
    <dgm:pt modelId="{4810348A-A65E-4898-B14E-B889CB1B291B}" type="pres">
      <dgm:prSet presAssocID="{D53D9C5D-9CBE-4889-932B-36A917CDD839}" presName="vertSpace2b" presStyleCnt="0"/>
      <dgm:spPr/>
    </dgm:pt>
    <dgm:pt modelId="{8874DE97-EA6B-4FAD-BF55-69F6B92E8886}" type="pres">
      <dgm:prSet presAssocID="{2098AEB5-9F54-4CF9-8B96-151C42F5D6E9}" presName="horz2" presStyleCnt="0"/>
      <dgm:spPr/>
    </dgm:pt>
    <dgm:pt modelId="{B659C42E-AA4A-4E6A-9197-AE6B41097151}" type="pres">
      <dgm:prSet presAssocID="{2098AEB5-9F54-4CF9-8B96-151C42F5D6E9}" presName="horzSpace2" presStyleCnt="0"/>
      <dgm:spPr/>
    </dgm:pt>
    <dgm:pt modelId="{83090BDE-9415-48BA-9E06-BCB220E6484B}" type="pres">
      <dgm:prSet presAssocID="{2098AEB5-9F54-4CF9-8B96-151C42F5D6E9}" presName="tx2" presStyleLbl="revTx" presStyleIdx="7" presStyleCnt="13"/>
      <dgm:spPr/>
      <dgm:t>
        <a:bodyPr/>
        <a:lstStyle/>
        <a:p>
          <a:endParaRPr lang="en-US"/>
        </a:p>
      </dgm:t>
    </dgm:pt>
    <dgm:pt modelId="{A3416FAD-BD77-4F6C-B9EA-0D7E37CA2C29}" type="pres">
      <dgm:prSet presAssocID="{2098AEB5-9F54-4CF9-8B96-151C42F5D6E9}" presName="vert2" presStyleCnt="0"/>
      <dgm:spPr/>
    </dgm:pt>
    <dgm:pt modelId="{AD8A28AD-35B4-4523-A3B8-9868C339C39A}" type="pres">
      <dgm:prSet presAssocID="{DE2DD838-1D38-49AC-B186-1C693D452AFB}" presName="horz3" presStyleCnt="0"/>
      <dgm:spPr/>
    </dgm:pt>
    <dgm:pt modelId="{3BCC337F-ED32-4221-949A-85A0628BB8BA}" type="pres">
      <dgm:prSet presAssocID="{DE2DD838-1D38-49AC-B186-1C693D452AFB}" presName="horzSpace3" presStyleCnt="0"/>
      <dgm:spPr/>
    </dgm:pt>
    <dgm:pt modelId="{F525D70A-2392-40A0-AEBE-B878B0D331E9}" type="pres">
      <dgm:prSet presAssocID="{DE2DD838-1D38-49AC-B186-1C693D452AFB}" presName="tx3" presStyleLbl="revTx" presStyleIdx="8" presStyleCnt="13"/>
      <dgm:spPr/>
      <dgm:t>
        <a:bodyPr/>
        <a:lstStyle/>
        <a:p>
          <a:endParaRPr lang="en-US"/>
        </a:p>
      </dgm:t>
    </dgm:pt>
    <dgm:pt modelId="{2D411A38-AFB4-48AF-BE73-2F402841C7AA}" type="pres">
      <dgm:prSet presAssocID="{DE2DD838-1D38-49AC-B186-1C693D452AFB}" presName="vert3" presStyleCnt="0"/>
      <dgm:spPr/>
    </dgm:pt>
    <dgm:pt modelId="{FEDCA280-DFC1-46AF-BC8B-F2B6662E447A}" type="pres">
      <dgm:prSet presAssocID="{ACC1C76A-815A-4A87-8F86-BFD632F364C0}" presName="thinLine3" presStyleLbl="callout" presStyleIdx="5" presStyleCnt="10"/>
      <dgm:spPr/>
    </dgm:pt>
    <dgm:pt modelId="{5182542E-60E2-4972-AFFF-E512C53B0E40}" type="pres">
      <dgm:prSet presAssocID="{A35197D9-27E2-4678-93BE-8DFCA848F473}" presName="horz3" presStyleCnt="0"/>
      <dgm:spPr/>
    </dgm:pt>
    <dgm:pt modelId="{24484D55-BB40-4C5F-AA2E-0E16E3511624}" type="pres">
      <dgm:prSet presAssocID="{A35197D9-27E2-4678-93BE-8DFCA848F473}" presName="horzSpace3" presStyleCnt="0"/>
      <dgm:spPr/>
    </dgm:pt>
    <dgm:pt modelId="{84371BED-44F3-4ED0-99AF-234FEE6F6E07}" type="pres">
      <dgm:prSet presAssocID="{A35197D9-27E2-4678-93BE-8DFCA848F473}" presName="tx3" presStyleLbl="revTx" presStyleIdx="9" presStyleCnt="13"/>
      <dgm:spPr/>
      <dgm:t>
        <a:bodyPr/>
        <a:lstStyle/>
        <a:p>
          <a:endParaRPr lang="en-US"/>
        </a:p>
      </dgm:t>
    </dgm:pt>
    <dgm:pt modelId="{9A24B980-1739-4010-87D2-97B4ADC5D263}" type="pres">
      <dgm:prSet presAssocID="{A35197D9-27E2-4678-93BE-8DFCA848F473}" presName="vert3" presStyleCnt="0"/>
      <dgm:spPr/>
    </dgm:pt>
    <dgm:pt modelId="{178262C4-D0FE-4F5A-904B-F4DE76AE87A5}" type="pres">
      <dgm:prSet presAssocID="{AD2D21FA-2D1E-4A3E-8D26-7CD089BA8ABE}" presName="thinLine3" presStyleLbl="callout" presStyleIdx="6" presStyleCnt="10"/>
      <dgm:spPr/>
    </dgm:pt>
    <dgm:pt modelId="{D0E4B860-385B-4329-96C6-975E06140BF4}" type="pres">
      <dgm:prSet presAssocID="{6663762A-3416-470B-BC07-63DDD9766B8A}" presName="horz3" presStyleCnt="0"/>
      <dgm:spPr/>
    </dgm:pt>
    <dgm:pt modelId="{B05883E6-F964-4B84-B62B-848CE04B56DA}" type="pres">
      <dgm:prSet presAssocID="{6663762A-3416-470B-BC07-63DDD9766B8A}" presName="horzSpace3" presStyleCnt="0"/>
      <dgm:spPr/>
    </dgm:pt>
    <dgm:pt modelId="{93A2948B-E6F2-47C3-A6A6-BD33A41211B4}" type="pres">
      <dgm:prSet presAssocID="{6663762A-3416-470B-BC07-63DDD9766B8A}" presName="tx3" presStyleLbl="revTx" presStyleIdx="10" presStyleCnt="13"/>
      <dgm:spPr/>
      <dgm:t>
        <a:bodyPr/>
        <a:lstStyle/>
        <a:p>
          <a:endParaRPr lang="en-US"/>
        </a:p>
      </dgm:t>
    </dgm:pt>
    <dgm:pt modelId="{8044832E-DF28-496D-853F-6D17002028A2}" type="pres">
      <dgm:prSet presAssocID="{6663762A-3416-470B-BC07-63DDD9766B8A}" presName="vert3" presStyleCnt="0"/>
      <dgm:spPr/>
    </dgm:pt>
    <dgm:pt modelId="{058A9027-C3DB-4EE8-B733-DF4F5F37603A}" type="pres">
      <dgm:prSet presAssocID="{907AE55D-B5DF-4ED5-83B7-5ED875F87CA2}" presName="thinLine3" presStyleLbl="callout" presStyleIdx="7" presStyleCnt="10"/>
      <dgm:spPr/>
    </dgm:pt>
    <dgm:pt modelId="{599D6BC1-933B-403A-869C-A0A079867855}" type="pres">
      <dgm:prSet presAssocID="{0DEE369D-3BB6-46A9-9505-7622F25D3DBC}" presName="horz3" presStyleCnt="0"/>
      <dgm:spPr/>
    </dgm:pt>
    <dgm:pt modelId="{350F0758-56FF-4891-A021-6CD17E0D5BCF}" type="pres">
      <dgm:prSet presAssocID="{0DEE369D-3BB6-46A9-9505-7622F25D3DBC}" presName="horzSpace3" presStyleCnt="0"/>
      <dgm:spPr/>
    </dgm:pt>
    <dgm:pt modelId="{638CEDE7-5A6A-4FA3-AC47-4AC38403A454}" type="pres">
      <dgm:prSet presAssocID="{0DEE369D-3BB6-46A9-9505-7622F25D3DBC}" presName="tx3" presStyleLbl="revTx" presStyleIdx="11" presStyleCnt="13"/>
      <dgm:spPr/>
      <dgm:t>
        <a:bodyPr/>
        <a:lstStyle/>
        <a:p>
          <a:endParaRPr lang="en-US"/>
        </a:p>
      </dgm:t>
    </dgm:pt>
    <dgm:pt modelId="{FE2D624F-D685-4BF5-AC6C-99D84BABA8ED}" type="pres">
      <dgm:prSet presAssocID="{0DEE369D-3BB6-46A9-9505-7622F25D3DBC}" presName="vert3" presStyleCnt="0"/>
      <dgm:spPr/>
    </dgm:pt>
    <dgm:pt modelId="{0901D14D-ECB0-4062-9CFF-5F4A5F5EAC50}" type="pres">
      <dgm:prSet presAssocID="{0D86A4BE-1E9D-46AE-B02A-8BEA1A9A7730}" presName="thinLine3" presStyleLbl="callout" presStyleIdx="8" presStyleCnt="10"/>
      <dgm:spPr/>
    </dgm:pt>
    <dgm:pt modelId="{DE083D22-1D60-4186-8331-6700327E1B0F}" type="pres">
      <dgm:prSet presAssocID="{FA9E930A-0AC3-4734-92F7-0A2C540BCA19}" presName="horz3" presStyleCnt="0"/>
      <dgm:spPr/>
    </dgm:pt>
    <dgm:pt modelId="{06A72D31-D2B4-482E-9C39-972EC5F0417F}" type="pres">
      <dgm:prSet presAssocID="{FA9E930A-0AC3-4734-92F7-0A2C540BCA19}" presName="horzSpace3" presStyleCnt="0"/>
      <dgm:spPr/>
    </dgm:pt>
    <dgm:pt modelId="{1697127E-73C6-41B6-B2EB-902EFE3DD0D3}" type="pres">
      <dgm:prSet presAssocID="{FA9E930A-0AC3-4734-92F7-0A2C540BCA19}" presName="tx3" presStyleLbl="revTx" presStyleIdx="12" presStyleCnt="13"/>
      <dgm:spPr/>
      <dgm:t>
        <a:bodyPr/>
        <a:lstStyle/>
        <a:p>
          <a:endParaRPr lang="en-US"/>
        </a:p>
      </dgm:t>
    </dgm:pt>
    <dgm:pt modelId="{9D770B8E-963C-400E-A72A-6D2E926A0CA3}" type="pres">
      <dgm:prSet presAssocID="{FA9E930A-0AC3-4734-92F7-0A2C540BCA19}" presName="vert3" presStyleCnt="0"/>
      <dgm:spPr/>
    </dgm:pt>
    <dgm:pt modelId="{171B6DE3-A712-47F5-BE7E-38B4296C4696}" type="pres">
      <dgm:prSet presAssocID="{2098AEB5-9F54-4CF9-8B96-151C42F5D6E9}" presName="thinLine2b" presStyleLbl="callout" presStyleIdx="9" presStyleCnt="10"/>
      <dgm:spPr/>
    </dgm:pt>
    <dgm:pt modelId="{4B918208-0AC2-4D81-80BB-CF5E5216A277}" type="pres">
      <dgm:prSet presAssocID="{2098AEB5-9F54-4CF9-8B96-151C42F5D6E9}" presName="vertSpace2b" presStyleCnt="0"/>
      <dgm:spPr/>
    </dgm:pt>
  </dgm:ptLst>
  <dgm:cxnLst>
    <dgm:cxn modelId="{6A3C976A-8DEF-4871-86AD-7B107DE6B51B}" type="presOf" srcId="{66DB25C5-13B5-43A8-9B0F-ED55FD27005B}" destId="{1941691C-4916-491E-8B15-0B87CBC19CB0}" srcOrd="0" destOrd="0" presId="urn:microsoft.com/office/officeart/2008/layout/LinedList"/>
    <dgm:cxn modelId="{6DBC6583-981A-4EDE-824C-B27409AB6E98}" srcId="{D53D9C5D-9CBE-4889-932B-36A917CDD839}" destId="{9FF55651-8B85-46B1-B875-30D2358C6CF8}" srcOrd="4" destOrd="0" parTransId="{B860CF90-23D7-42BD-A26E-36DF76F30219}" sibTransId="{C12A57EF-9D3D-40B4-99BF-26E41D2FDACD}"/>
    <dgm:cxn modelId="{0F192DE0-EC0C-43C6-B80E-D9D0E3951C3B}" srcId="{2098AEB5-9F54-4CF9-8B96-151C42F5D6E9}" destId="{6663762A-3416-470B-BC07-63DDD9766B8A}" srcOrd="2" destOrd="0" parTransId="{0E228D3C-99ED-441B-B601-3FB09C7EF6C5}" sibTransId="{907AE55D-B5DF-4ED5-83B7-5ED875F87CA2}"/>
    <dgm:cxn modelId="{68F36C5E-E15E-4BB8-8AEE-2018C64BB7EE}" srcId="{D53D9C5D-9CBE-4889-932B-36A917CDD839}" destId="{D8B3CE7F-4C84-4DB0-A9FE-19B076CF4FD7}" srcOrd="1" destOrd="0" parTransId="{B3DFA9CD-5B9C-411A-8F5C-BAC4B09C2F8F}" sibTransId="{D768A860-C03D-4075-9931-D3A0A19C70FD}"/>
    <dgm:cxn modelId="{1833CBC1-CB26-4F72-B879-72497880685D}" srcId="{D53D9C5D-9CBE-4889-932B-36A917CDD839}" destId="{CE5ADEB0-B3DB-460F-8F71-11BF26E800AE}" srcOrd="0" destOrd="0" parTransId="{008C80E3-7FD4-4567-A624-F89FE33E1E7B}" sibTransId="{9EA15F60-860C-4871-B872-058794B51F65}"/>
    <dgm:cxn modelId="{C9B35F88-1EC3-4F9C-AFAB-1BC17E6E5A39}" type="presOf" srcId="{E7282693-6927-4501-8498-4A07CA6EC3EA}" destId="{85C73F73-2A07-4F73-A3A9-69AC46C198BC}" srcOrd="0" destOrd="0" presId="urn:microsoft.com/office/officeart/2008/layout/LinedList"/>
    <dgm:cxn modelId="{921D9979-4BD0-447E-9198-F5F61056325C}" srcId="{2098AEB5-9F54-4CF9-8B96-151C42F5D6E9}" destId="{0DEE369D-3BB6-46A9-9505-7622F25D3DBC}" srcOrd="3" destOrd="0" parTransId="{54F78330-ACF7-4DEA-9167-B1DC8B73C3DC}" sibTransId="{0D86A4BE-1E9D-46AE-B02A-8BEA1A9A7730}"/>
    <dgm:cxn modelId="{A3DF54D1-B79F-43E6-9D34-304C6E53E687}" srcId="{D53D9C5D-9CBE-4889-932B-36A917CDD839}" destId="{66DB25C5-13B5-43A8-9B0F-ED55FD27005B}" srcOrd="3" destOrd="0" parTransId="{626EBDBF-69CC-4AAF-96EA-B3900C9B4BF1}" sibTransId="{ADBBCBCF-4155-47F4-BF0B-0F75269FAD22}"/>
    <dgm:cxn modelId="{B59D77CD-71AC-4814-B659-C7DB87637178}" type="presOf" srcId="{0DEE369D-3BB6-46A9-9505-7622F25D3DBC}" destId="{638CEDE7-5A6A-4FA3-AC47-4AC38403A454}" srcOrd="0" destOrd="0" presId="urn:microsoft.com/office/officeart/2008/layout/LinedList"/>
    <dgm:cxn modelId="{3EE3ECCD-15AD-456A-B6E5-2EF96DEEDFE8}" srcId="{2098AEB5-9F54-4CF9-8B96-151C42F5D6E9}" destId="{DE2DD838-1D38-49AC-B186-1C693D452AFB}" srcOrd="0" destOrd="0" parTransId="{18ADCEA5-2504-4DB7-AF7B-64C3390B39E2}" sibTransId="{ACC1C76A-815A-4A87-8F86-BFD632F364C0}"/>
    <dgm:cxn modelId="{C38D9293-E4C1-4C60-9994-C71C278AD9CD}" type="presOf" srcId="{9FF55651-8B85-46B1-B875-30D2358C6CF8}" destId="{A43F1CDD-293F-4036-BAAE-1F8945423C4E}" srcOrd="0" destOrd="0" presId="urn:microsoft.com/office/officeart/2008/layout/LinedList"/>
    <dgm:cxn modelId="{9BC4A6F6-2BBD-4E02-B26F-B12604D95581}" srcId="{2098AEB5-9F54-4CF9-8B96-151C42F5D6E9}" destId="{A35197D9-27E2-4678-93BE-8DFCA848F473}" srcOrd="1" destOrd="0" parTransId="{40BE40D9-5C28-4C79-826A-CC3386869F82}" sibTransId="{AD2D21FA-2D1E-4A3E-8D26-7CD089BA8ABE}"/>
    <dgm:cxn modelId="{1ED32572-3332-4D8B-B48A-FCEC42FD8EF0}" srcId="{BB1445DD-D0E5-46B6-9D60-56BA3CFBD37F}" destId="{2098AEB5-9F54-4CF9-8B96-151C42F5D6E9}" srcOrd="1" destOrd="0" parTransId="{7CB15E0E-4781-4954-BFBE-F627543600A4}" sibTransId="{5243884E-5C73-4095-9729-7EC43F41FBEE}"/>
    <dgm:cxn modelId="{870A5A53-7763-46EB-85EA-0BAD42815120}" type="presOf" srcId="{6663762A-3416-470B-BC07-63DDD9766B8A}" destId="{93A2948B-E6F2-47C3-A6A6-BD33A41211B4}" srcOrd="0" destOrd="0" presId="urn:microsoft.com/office/officeart/2008/layout/LinedList"/>
    <dgm:cxn modelId="{7F7CFE8F-574C-4360-9512-48CB02F0E700}" type="presOf" srcId="{FA9E930A-0AC3-4734-92F7-0A2C540BCA19}" destId="{1697127E-73C6-41B6-B2EB-902EFE3DD0D3}" srcOrd="0" destOrd="0" presId="urn:microsoft.com/office/officeart/2008/layout/LinedList"/>
    <dgm:cxn modelId="{6DD2594E-D43F-4A47-BDAB-C53A8214E6DE}" srcId="{BB1445DD-D0E5-46B6-9D60-56BA3CFBD37F}" destId="{D53D9C5D-9CBE-4889-932B-36A917CDD839}" srcOrd="0" destOrd="0" parTransId="{585FF2BE-9F22-422C-A19C-BCE9AC15BA2B}" sibTransId="{BD21922C-2153-441A-AFEF-7F899A38B814}"/>
    <dgm:cxn modelId="{52A9E6A3-4286-4646-AB4D-04E17B76AC35}" type="presOf" srcId="{A35197D9-27E2-4678-93BE-8DFCA848F473}" destId="{84371BED-44F3-4ED0-99AF-234FEE6F6E07}" srcOrd="0" destOrd="0" presId="urn:microsoft.com/office/officeart/2008/layout/LinedList"/>
    <dgm:cxn modelId="{13D5FD05-6206-4739-9899-69E6980C04E4}" type="presOf" srcId="{D8B3CE7F-4C84-4DB0-A9FE-19B076CF4FD7}" destId="{0B66B400-B49B-45B2-8073-96F38AA5FBDD}" srcOrd="0" destOrd="0" presId="urn:microsoft.com/office/officeart/2008/layout/LinedList"/>
    <dgm:cxn modelId="{FFB0FFEF-B7DD-465C-987D-5AD0F745C0F9}" srcId="{2098AEB5-9F54-4CF9-8B96-151C42F5D6E9}" destId="{FA9E930A-0AC3-4734-92F7-0A2C540BCA19}" srcOrd="4" destOrd="0" parTransId="{7EFBA48B-D683-46B2-8E96-30DE3C9F8C6F}" sibTransId="{695EE7EA-46A8-409A-8C1B-9A0E82FB238F}"/>
    <dgm:cxn modelId="{F257DD7E-8166-4318-B5E1-941067E8F993}" type="presOf" srcId="{BB1445DD-D0E5-46B6-9D60-56BA3CFBD37F}" destId="{D8D891EE-09D9-489D-A22E-8D7D8B1FF860}" srcOrd="0" destOrd="0" presId="urn:microsoft.com/office/officeart/2008/layout/LinedList"/>
    <dgm:cxn modelId="{B8B3C692-858D-4CCD-8B81-C3119E1393C4}" type="presOf" srcId="{DE2DD838-1D38-49AC-B186-1C693D452AFB}" destId="{F525D70A-2392-40A0-AEBE-B878B0D331E9}" srcOrd="0" destOrd="0" presId="urn:microsoft.com/office/officeart/2008/layout/LinedList"/>
    <dgm:cxn modelId="{BEB15E4B-BDFD-4754-A12B-CC79DCFB53AE}" type="presOf" srcId="{D53D9C5D-9CBE-4889-932B-36A917CDD839}" destId="{502BBD66-18FF-49E9-93E7-93DE426F177E}" srcOrd="0" destOrd="0" presId="urn:microsoft.com/office/officeart/2008/layout/LinedList"/>
    <dgm:cxn modelId="{6323E00C-0D72-49F0-9507-D1C22CEE4ED5}" type="presOf" srcId="{17D4E0DA-6FAF-45C8-9CB8-7AFADF17844F}" destId="{E932FD4D-6061-4BDD-B628-C787ECF72141}" srcOrd="0" destOrd="0" presId="urn:microsoft.com/office/officeart/2008/layout/LinedList"/>
    <dgm:cxn modelId="{3EF5395D-5F77-4B1D-87BA-E5149CACA091}" type="presOf" srcId="{2098AEB5-9F54-4CF9-8B96-151C42F5D6E9}" destId="{83090BDE-9415-48BA-9E06-BCB220E6484B}" srcOrd="0" destOrd="0" presId="urn:microsoft.com/office/officeart/2008/layout/LinedList"/>
    <dgm:cxn modelId="{C0F50132-F09E-4A25-9E47-0486163201E2}" type="presOf" srcId="{CE5ADEB0-B3DB-460F-8F71-11BF26E800AE}" destId="{35BCB32C-ADA0-43EC-9CB3-FA95AA762D88}" srcOrd="0" destOrd="0" presId="urn:microsoft.com/office/officeart/2008/layout/LinedList"/>
    <dgm:cxn modelId="{927AF240-C93A-47D3-9731-3D63D0DB16E9}" srcId="{D53D9C5D-9CBE-4889-932B-36A917CDD839}" destId="{E7282693-6927-4501-8498-4A07CA6EC3EA}" srcOrd="2" destOrd="0" parTransId="{3B85B46F-8A00-44C0-AC37-772D73165991}" sibTransId="{C036F563-7CA2-40D8-92D1-7A4C70612F41}"/>
    <dgm:cxn modelId="{44CA1612-7A51-483B-A78B-53742638B818}" srcId="{17D4E0DA-6FAF-45C8-9CB8-7AFADF17844F}" destId="{BB1445DD-D0E5-46B6-9D60-56BA3CFBD37F}" srcOrd="0" destOrd="0" parTransId="{C99CCDC7-93CB-4DF1-A005-1A42D18733DF}" sibTransId="{0F6A7F33-5C63-4EA2-BC89-6C27027CFBE5}"/>
    <dgm:cxn modelId="{6608CEEE-4534-4F9F-B3E2-6A42FD53BCC2}" type="presParOf" srcId="{E932FD4D-6061-4BDD-B628-C787ECF72141}" destId="{38158268-6D91-48C5-B49D-8894A7193553}" srcOrd="0" destOrd="0" presId="urn:microsoft.com/office/officeart/2008/layout/LinedList"/>
    <dgm:cxn modelId="{FE0F4CF3-01F7-44C4-90ED-84E9C0EC46CC}" type="presParOf" srcId="{E932FD4D-6061-4BDD-B628-C787ECF72141}" destId="{7220C2FA-5234-4609-9837-4E44CA745761}" srcOrd="1" destOrd="0" presId="urn:microsoft.com/office/officeart/2008/layout/LinedList"/>
    <dgm:cxn modelId="{BCCF0995-E99D-498F-BD22-915E86B77293}" type="presParOf" srcId="{7220C2FA-5234-4609-9837-4E44CA745761}" destId="{D8D891EE-09D9-489D-A22E-8D7D8B1FF860}" srcOrd="0" destOrd="0" presId="urn:microsoft.com/office/officeart/2008/layout/LinedList"/>
    <dgm:cxn modelId="{00D78E66-AE50-40DD-9CCB-B71A45584B47}" type="presParOf" srcId="{7220C2FA-5234-4609-9837-4E44CA745761}" destId="{042A2C9E-4383-40FD-B3DC-A8FDFD46389B}" srcOrd="1" destOrd="0" presId="urn:microsoft.com/office/officeart/2008/layout/LinedList"/>
    <dgm:cxn modelId="{7A37EFD5-17C0-45B3-819F-07C22187D549}" type="presParOf" srcId="{042A2C9E-4383-40FD-B3DC-A8FDFD46389B}" destId="{B608BA81-218A-4B71-A039-BB2C008BA31E}" srcOrd="0" destOrd="0" presId="urn:microsoft.com/office/officeart/2008/layout/LinedList"/>
    <dgm:cxn modelId="{6EB0E9C4-0A2F-4A52-B79C-35363862DE6B}" type="presParOf" srcId="{042A2C9E-4383-40FD-B3DC-A8FDFD46389B}" destId="{9808F31F-FFA3-4825-9EE7-DD2B862001D4}" srcOrd="1" destOrd="0" presId="urn:microsoft.com/office/officeart/2008/layout/LinedList"/>
    <dgm:cxn modelId="{BA2CC210-179D-4285-B7B4-C2DB91AE117D}" type="presParOf" srcId="{9808F31F-FFA3-4825-9EE7-DD2B862001D4}" destId="{044716B4-352B-4CFB-B9E7-A462647DAABB}" srcOrd="0" destOrd="0" presId="urn:microsoft.com/office/officeart/2008/layout/LinedList"/>
    <dgm:cxn modelId="{E14A22C6-91F4-4F72-8A4B-5A4230E55238}" type="presParOf" srcId="{9808F31F-FFA3-4825-9EE7-DD2B862001D4}" destId="{502BBD66-18FF-49E9-93E7-93DE426F177E}" srcOrd="1" destOrd="0" presId="urn:microsoft.com/office/officeart/2008/layout/LinedList"/>
    <dgm:cxn modelId="{09C64EB3-2D4B-42F2-B69D-F40FE73870D9}" type="presParOf" srcId="{9808F31F-FFA3-4825-9EE7-DD2B862001D4}" destId="{6AC187AD-7A30-4A2C-9974-55D1D9793828}" srcOrd="2" destOrd="0" presId="urn:microsoft.com/office/officeart/2008/layout/LinedList"/>
    <dgm:cxn modelId="{D73D4CE8-4D4C-4547-AD44-0AEFD99F2D5B}" type="presParOf" srcId="{6AC187AD-7A30-4A2C-9974-55D1D9793828}" destId="{30D0EB1C-0A72-433C-A3AD-E8550BD3BD7D}" srcOrd="0" destOrd="0" presId="urn:microsoft.com/office/officeart/2008/layout/LinedList"/>
    <dgm:cxn modelId="{D270CAC0-DBE9-462C-8960-EBF1AC05C7C8}" type="presParOf" srcId="{30D0EB1C-0A72-433C-A3AD-E8550BD3BD7D}" destId="{9698D29F-DE3D-4388-B002-054EF6A0E4D7}" srcOrd="0" destOrd="0" presId="urn:microsoft.com/office/officeart/2008/layout/LinedList"/>
    <dgm:cxn modelId="{89264717-A69A-454A-BF23-0BCC249E4EBC}" type="presParOf" srcId="{30D0EB1C-0A72-433C-A3AD-E8550BD3BD7D}" destId="{35BCB32C-ADA0-43EC-9CB3-FA95AA762D88}" srcOrd="1" destOrd="0" presId="urn:microsoft.com/office/officeart/2008/layout/LinedList"/>
    <dgm:cxn modelId="{692EDE66-3B92-4A39-8E63-572888A23100}" type="presParOf" srcId="{30D0EB1C-0A72-433C-A3AD-E8550BD3BD7D}" destId="{EFF6FAF2-DDE2-4AA7-ABCC-515BA4ECABC7}" srcOrd="2" destOrd="0" presId="urn:microsoft.com/office/officeart/2008/layout/LinedList"/>
    <dgm:cxn modelId="{D5C7F90C-D766-44CC-9EA7-5EB90A300949}" type="presParOf" srcId="{6AC187AD-7A30-4A2C-9974-55D1D9793828}" destId="{E3A854A4-6698-4480-A41D-02CBF15C232E}" srcOrd="1" destOrd="0" presId="urn:microsoft.com/office/officeart/2008/layout/LinedList"/>
    <dgm:cxn modelId="{C9FF0742-50B1-4835-A2E0-0B0CA2EB83AD}" type="presParOf" srcId="{6AC187AD-7A30-4A2C-9974-55D1D9793828}" destId="{B80623AC-C944-478F-86C7-DD3299D9D6FA}" srcOrd="2" destOrd="0" presId="urn:microsoft.com/office/officeart/2008/layout/LinedList"/>
    <dgm:cxn modelId="{CE36603E-938C-4415-B95D-EB277088F774}" type="presParOf" srcId="{B80623AC-C944-478F-86C7-DD3299D9D6FA}" destId="{0F737627-4330-4926-AA84-5288C16E9D88}" srcOrd="0" destOrd="0" presId="urn:microsoft.com/office/officeart/2008/layout/LinedList"/>
    <dgm:cxn modelId="{0E7D4DD0-B478-477F-8980-4DD559DFA3A9}" type="presParOf" srcId="{B80623AC-C944-478F-86C7-DD3299D9D6FA}" destId="{0B66B400-B49B-45B2-8073-96F38AA5FBDD}" srcOrd="1" destOrd="0" presId="urn:microsoft.com/office/officeart/2008/layout/LinedList"/>
    <dgm:cxn modelId="{D8DEC322-2A40-4679-98BB-7C43C8C10610}" type="presParOf" srcId="{B80623AC-C944-478F-86C7-DD3299D9D6FA}" destId="{EF8D8777-73B1-47B1-A849-CEAC224D8082}" srcOrd="2" destOrd="0" presId="urn:microsoft.com/office/officeart/2008/layout/LinedList"/>
    <dgm:cxn modelId="{080C0E94-89BF-42D1-862F-D26F2C0C1139}" type="presParOf" srcId="{6AC187AD-7A30-4A2C-9974-55D1D9793828}" destId="{FB396F87-85B1-4292-814F-26B9DF468B39}" srcOrd="3" destOrd="0" presId="urn:microsoft.com/office/officeart/2008/layout/LinedList"/>
    <dgm:cxn modelId="{C5186045-2664-4241-8870-C89C00EEB39C}" type="presParOf" srcId="{6AC187AD-7A30-4A2C-9974-55D1D9793828}" destId="{0DDB2820-9EF0-4ABE-8729-37DD61782508}" srcOrd="4" destOrd="0" presId="urn:microsoft.com/office/officeart/2008/layout/LinedList"/>
    <dgm:cxn modelId="{66BDC328-D0AC-43CD-BDD7-CEDF8B85BDAE}" type="presParOf" srcId="{0DDB2820-9EF0-4ABE-8729-37DD61782508}" destId="{04925A97-BBB2-43BA-A0EE-2ADE846C0944}" srcOrd="0" destOrd="0" presId="urn:microsoft.com/office/officeart/2008/layout/LinedList"/>
    <dgm:cxn modelId="{FA3812F1-A159-4E3C-AC99-59903A30A174}" type="presParOf" srcId="{0DDB2820-9EF0-4ABE-8729-37DD61782508}" destId="{85C73F73-2A07-4F73-A3A9-69AC46C198BC}" srcOrd="1" destOrd="0" presId="urn:microsoft.com/office/officeart/2008/layout/LinedList"/>
    <dgm:cxn modelId="{E71226AC-6335-433E-81C9-BD8D4BEC343C}" type="presParOf" srcId="{0DDB2820-9EF0-4ABE-8729-37DD61782508}" destId="{F6541C29-7FFD-427E-92C7-6BFA8F91C248}" srcOrd="2" destOrd="0" presId="urn:microsoft.com/office/officeart/2008/layout/LinedList"/>
    <dgm:cxn modelId="{3981672B-2944-4B27-950E-17E77C427FA4}" type="presParOf" srcId="{6AC187AD-7A30-4A2C-9974-55D1D9793828}" destId="{B04FED1B-109F-4919-8AF5-3C235AF907BA}" srcOrd="5" destOrd="0" presId="urn:microsoft.com/office/officeart/2008/layout/LinedList"/>
    <dgm:cxn modelId="{7E4A40BF-52E2-4745-98C0-185F0AF68337}" type="presParOf" srcId="{6AC187AD-7A30-4A2C-9974-55D1D9793828}" destId="{51506541-10D3-44E1-AFED-7B5C49C6E8A6}" srcOrd="6" destOrd="0" presId="urn:microsoft.com/office/officeart/2008/layout/LinedList"/>
    <dgm:cxn modelId="{4D188BD7-CAE0-485D-AC75-864D60780CD0}" type="presParOf" srcId="{51506541-10D3-44E1-AFED-7B5C49C6E8A6}" destId="{91BE9699-221F-4790-8AA0-E59988C7AD5D}" srcOrd="0" destOrd="0" presId="urn:microsoft.com/office/officeart/2008/layout/LinedList"/>
    <dgm:cxn modelId="{71C3B31C-F661-496D-88DF-3DFD2471695C}" type="presParOf" srcId="{51506541-10D3-44E1-AFED-7B5C49C6E8A6}" destId="{1941691C-4916-491E-8B15-0B87CBC19CB0}" srcOrd="1" destOrd="0" presId="urn:microsoft.com/office/officeart/2008/layout/LinedList"/>
    <dgm:cxn modelId="{F97A5D96-FCC3-4F57-A3E2-C60850000601}" type="presParOf" srcId="{51506541-10D3-44E1-AFED-7B5C49C6E8A6}" destId="{4111F06A-F71F-4A2B-9549-31217B66AA35}" srcOrd="2" destOrd="0" presId="urn:microsoft.com/office/officeart/2008/layout/LinedList"/>
    <dgm:cxn modelId="{E09630BD-57BA-4B50-9771-D454CA8B6462}" type="presParOf" srcId="{6AC187AD-7A30-4A2C-9974-55D1D9793828}" destId="{AA80B873-B346-4FE8-AD20-8A45878F1A8B}" srcOrd="7" destOrd="0" presId="urn:microsoft.com/office/officeart/2008/layout/LinedList"/>
    <dgm:cxn modelId="{D4257C6F-DF9F-4802-B9B7-1FED199B4B99}" type="presParOf" srcId="{6AC187AD-7A30-4A2C-9974-55D1D9793828}" destId="{203B7A00-8815-49A3-B076-7A17DA829E2F}" srcOrd="8" destOrd="0" presId="urn:microsoft.com/office/officeart/2008/layout/LinedList"/>
    <dgm:cxn modelId="{AEB82B70-1DBA-4099-8380-07A812510BAA}" type="presParOf" srcId="{203B7A00-8815-49A3-B076-7A17DA829E2F}" destId="{4AA86A2C-7E2C-4C5D-9840-7BD34E9F4A65}" srcOrd="0" destOrd="0" presId="urn:microsoft.com/office/officeart/2008/layout/LinedList"/>
    <dgm:cxn modelId="{C0ACC2FA-2943-459D-BB23-9174B95BC51A}" type="presParOf" srcId="{203B7A00-8815-49A3-B076-7A17DA829E2F}" destId="{A43F1CDD-293F-4036-BAAE-1F8945423C4E}" srcOrd="1" destOrd="0" presId="urn:microsoft.com/office/officeart/2008/layout/LinedList"/>
    <dgm:cxn modelId="{B4D0719E-5D28-40EE-A55E-FDE937FD98D5}" type="presParOf" srcId="{203B7A00-8815-49A3-B076-7A17DA829E2F}" destId="{0FC438B7-B4B5-439F-8F18-055A95691FD7}" srcOrd="2" destOrd="0" presId="urn:microsoft.com/office/officeart/2008/layout/LinedList"/>
    <dgm:cxn modelId="{47450FF0-933D-4C55-96CA-4606B9509B47}" type="presParOf" srcId="{042A2C9E-4383-40FD-B3DC-A8FDFD46389B}" destId="{C931DA93-6551-486A-B80E-61D86159BBAD}" srcOrd="2" destOrd="0" presId="urn:microsoft.com/office/officeart/2008/layout/LinedList"/>
    <dgm:cxn modelId="{4A67E0C8-439E-49B4-99D1-2B20E6D958A4}" type="presParOf" srcId="{042A2C9E-4383-40FD-B3DC-A8FDFD46389B}" destId="{4810348A-A65E-4898-B14E-B889CB1B291B}" srcOrd="3" destOrd="0" presId="urn:microsoft.com/office/officeart/2008/layout/LinedList"/>
    <dgm:cxn modelId="{2960A9B1-15D2-490E-99CE-FE1BDDFD5F6E}" type="presParOf" srcId="{042A2C9E-4383-40FD-B3DC-A8FDFD46389B}" destId="{8874DE97-EA6B-4FAD-BF55-69F6B92E8886}" srcOrd="4" destOrd="0" presId="urn:microsoft.com/office/officeart/2008/layout/LinedList"/>
    <dgm:cxn modelId="{24F7FBD7-DF35-4A35-A8C6-3BFA7DD910E8}" type="presParOf" srcId="{8874DE97-EA6B-4FAD-BF55-69F6B92E8886}" destId="{B659C42E-AA4A-4E6A-9197-AE6B41097151}" srcOrd="0" destOrd="0" presId="urn:microsoft.com/office/officeart/2008/layout/LinedList"/>
    <dgm:cxn modelId="{3B04DCB5-BBF9-4A88-BF40-3BF9701691AE}" type="presParOf" srcId="{8874DE97-EA6B-4FAD-BF55-69F6B92E8886}" destId="{83090BDE-9415-48BA-9E06-BCB220E6484B}" srcOrd="1" destOrd="0" presId="urn:microsoft.com/office/officeart/2008/layout/LinedList"/>
    <dgm:cxn modelId="{B723CAD3-8777-40C8-B224-64428B80CCE3}" type="presParOf" srcId="{8874DE97-EA6B-4FAD-BF55-69F6B92E8886}" destId="{A3416FAD-BD77-4F6C-B9EA-0D7E37CA2C29}" srcOrd="2" destOrd="0" presId="urn:microsoft.com/office/officeart/2008/layout/LinedList"/>
    <dgm:cxn modelId="{74C1C774-0F7C-4D24-90AE-4C0DAAEC0F86}" type="presParOf" srcId="{A3416FAD-BD77-4F6C-B9EA-0D7E37CA2C29}" destId="{AD8A28AD-35B4-4523-A3B8-9868C339C39A}" srcOrd="0" destOrd="0" presId="urn:microsoft.com/office/officeart/2008/layout/LinedList"/>
    <dgm:cxn modelId="{7235D1C8-B225-4336-900F-A0E282CE4FAB}" type="presParOf" srcId="{AD8A28AD-35B4-4523-A3B8-9868C339C39A}" destId="{3BCC337F-ED32-4221-949A-85A0628BB8BA}" srcOrd="0" destOrd="0" presId="urn:microsoft.com/office/officeart/2008/layout/LinedList"/>
    <dgm:cxn modelId="{2EEA44D9-5349-4ABE-90D0-D4D6BE20C4F7}" type="presParOf" srcId="{AD8A28AD-35B4-4523-A3B8-9868C339C39A}" destId="{F525D70A-2392-40A0-AEBE-B878B0D331E9}" srcOrd="1" destOrd="0" presId="urn:microsoft.com/office/officeart/2008/layout/LinedList"/>
    <dgm:cxn modelId="{39910F40-8338-49D4-A72F-2F69C887E161}" type="presParOf" srcId="{AD8A28AD-35B4-4523-A3B8-9868C339C39A}" destId="{2D411A38-AFB4-48AF-BE73-2F402841C7AA}" srcOrd="2" destOrd="0" presId="urn:microsoft.com/office/officeart/2008/layout/LinedList"/>
    <dgm:cxn modelId="{6450A839-50FF-42A3-86BB-87F70758677F}" type="presParOf" srcId="{A3416FAD-BD77-4F6C-B9EA-0D7E37CA2C29}" destId="{FEDCA280-DFC1-46AF-BC8B-F2B6662E447A}" srcOrd="1" destOrd="0" presId="urn:microsoft.com/office/officeart/2008/layout/LinedList"/>
    <dgm:cxn modelId="{0ACF8513-B1A9-4BA4-9746-D5D85218AADF}" type="presParOf" srcId="{A3416FAD-BD77-4F6C-B9EA-0D7E37CA2C29}" destId="{5182542E-60E2-4972-AFFF-E512C53B0E40}" srcOrd="2" destOrd="0" presId="urn:microsoft.com/office/officeart/2008/layout/LinedList"/>
    <dgm:cxn modelId="{57A24D29-ECAB-49EB-B707-D05997531E7A}" type="presParOf" srcId="{5182542E-60E2-4972-AFFF-E512C53B0E40}" destId="{24484D55-BB40-4C5F-AA2E-0E16E3511624}" srcOrd="0" destOrd="0" presId="urn:microsoft.com/office/officeart/2008/layout/LinedList"/>
    <dgm:cxn modelId="{15243E92-83D3-4356-A809-4027900E9BD9}" type="presParOf" srcId="{5182542E-60E2-4972-AFFF-E512C53B0E40}" destId="{84371BED-44F3-4ED0-99AF-234FEE6F6E07}" srcOrd="1" destOrd="0" presId="urn:microsoft.com/office/officeart/2008/layout/LinedList"/>
    <dgm:cxn modelId="{4165E791-D099-4837-B198-3BCF708E4B2E}" type="presParOf" srcId="{5182542E-60E2-4972-AFFF-E512C53B0E40}" destId="{9A24B980-1739-4010-87D2-97B4ADC5D263}" srcOrd="2" destOrd="0" presId="urn:microsoft.com/office/officeart/2008/layout/LinedList"/>
    <dgm:cxn modelId="{A5BC9AB1-0017-4462-8652-FD82E429207E}" type="presParOf" srcId="{A3416FAD-BD77-4F6C-B9EA-0D7E37CA2C29}" destId="{178262C4-D0FE-4F5A-904B-F4DE76AE87A5}" srcOrd="3" destOrd="0" presId="urn:microsoft.com/office/officeart/2008/layout/LinedList"/>
    <dgm:cxn modelId="{6CB07E66-3D8A-4CB7-A459-6422975DE855}" type="presParOf" srcId="{A3416FAD-BD77-4F6C-B9EA-0D7E37CA2C29}" destId="{D0E4B860-385B-4329-96C6-975E06140BF4}" srcOrd="4" destOrd="0" presId="urn:microsoft.com/office/officeart/2008/layout/LinedList"/>
    <dgm:cxn modelId="{01256B30-83C8-4AE1-A40B-6521466A6334}" type="presParOf" srcId="{D0E4B860-385B-4329-96C6-975E06140BF4}" destId="{B05883E6-F964-4B84-B62B-848CE04B56DA}" srcOrd="0" destOrd="0" presId="urn:microsoft.com/office/officeart/2008/layout/LinedList"/>
    <dgm:cxn modelId="{404381FA-F5AF-47C0-8817-331881C37719}" type="presParOf" srcId="{D0E4B860-385B-4329-96C6-975E06140BF4}" destId="{93A2948B-E6F2-47C3-A6A6-BD33A41211B4}" srcOrd="1" destOrd="0" presId="urn:microsoft.com/office/officeart/2008/layout/LinedList"/>
    <dgm:cxn modelId="{12E9ADD9-6945-45CE-95D9-5C50145E8CAA}" type="presParOf" srcId="{D0E4B860-385B-4329-96C6-975E06140BF4}" destId="{8044832E-DF28-496D-853F-6D17002028A2}" srcOrd="2" destOrd="0" presId="urn:microsoft.com/office/officeart/2008/layout/LinedList"/>
    <dgm:cxn modelId="{5E50C942-63F7-4F62-9109-A24D09583733}" type="presParOf" srcId="{A3416FAD-BD77-4F6C-B9EA-0D7E37CA2C29}" destId="{058A9027-C3DB-4EE8-B733-DF4F5F37603A}" srcOrd="5" destOrd="0" presId="urn:microsoft.com/office/officeart/2008/layout/LinedList"/>
    <dgm:cxn modelId="{25FEF917-E328-4A81-8573-C19E3319CE54}" type="presParOf" srcId="{A3416FAD-BD77-4F6C-B9EA-0D7E37CA2C29}" destId="{599D6BC1-933B-403A-869C-A0A079867855}" srcOrd="6" destOrd="0" presId="urn:microsoft.com/office/officeart/2008/layout/LinedList"/>
    <dgm:cxn modelId="{7F77E4A0-A125-41DC-9D79-78B7F7C2FB03}" type="presParOf" srcId="{599D6BC1-933B-403A-869C-A0A079867855}" destId="{350F0758-56FF-4891-A021-6CD17E0D5BCF}" srcOrd="0" destOrd="0" presId="urn:microsoft.com/office/officeart/2008/layout/LinedList"/>
    <dgm:cxn modelId="{35FE0CAE-2872-4AFE-A00D-96977329DF36}" type="presParOf" srcId="{599D6BC1-933B-403A-869C-A0A079867855}" destId="{638CEDE7-5A6A-4FA3-AC47-4AC38403A454}" srcOrd="1" destOrd="0" presId="urn:microsoft.com/office/officeart/2008/layout/LinedList"/>
    <dgm:cxn modelId="{B162550F-56EA-47E4-B42D-4D6DBA8E8DC6}" type="presParOf" srcId="{599D6BC1-933B-403A-869C-A0A079867855}" destId="{FE2D624F-D685-4BF5-AC6C-99D84BABA8ED}" srcOrd="2" destOrd="0" presId="urn:microsoft.com/office/officeart/2008/layout/LinedList"/>
    <dgm:cxn modelId="{26889F93-4FC7-4ED4-8F10-08B256B607E0}" type="presParOf" srcId="{A3416FAD-BD77-4F6C-B9EA-0D7E37CA2C29}" destId="{0901D14D-ECB0-4062-9CFF-5F4A5F5EAC50}" srcOrd="7" destOrd="0" presId="urn:microsoft.com/office/officeart/2008/layout/LinedList"/>
    <dgm:cxn modelId="{05A8C263-B89F-4904-960C-E34CBDD8506E}" type="presParOf" srcId="{A3416FAD-BD77-4F6C-B9EA-0D7E37CA2C29}" destId="{DE083D22-1D60-4186-8331-6700327E1B0F}" srcOrd="8" destOrd="0" presId="urn:microsoft.com/office/officeart/2008/layout/LinedList"/>
    <dgm:cxn modelId="{090BF1AD-9C18-454B-9237-D35DFD6F48B3}" type="presParOf" srcId="{DE083D22-1D60-4186-8331-6700327E1B0F}" destId="{06A72D31-D2B4-482E-9C39-972EC5F0417F}" srcOrd="0" destOrd="0" presId="urn:microsoft.com/office/officeart/2008/layout/LinedList"/>
    <dgm:cxn modelId="{460BCA85-7C87-463D-8148-E2F886AE41C1}" type="presParOf" srcId="{DE083D22-1D60-4186-8331-6700327E1B0F}" destId="{1697127E-73C6-41B6-B2EB-902EFE3DD0D3}" srcOrd="1" destOrd="0" presId="urn:microsoft.com/office/officeart/2008/layout/LinedList"/>
    <dgm:cxn modelId="{7FED8850-8647-4203-97D3-C7590C42395E}" type="presParOf" srcId="{DE083D22-1D60-4186-8331-6700327E1B0F}" destId="{9D770B8E-963C-400E-A72A-6D2E926A0CA3}" srcOrd="2" destOrd="0" presId="urn:microsoft.com/office/officeart/2008/layout/LinedList"/>
    <dgm:cxn modelId="{A90E583F-D6D1-4BA7-BDA4-F57DC16A59BB}" type="presParOf" srcId="{042A2C9E-4383-40FD-B3DC-A8FDFD46389B}" destId="{171B6DE3-A712-47F5-BE7E-38B4296C4696}" srcOrd="5" destOrd="0" presId="urn:microsoft.com/office/officeart/2008/layout/LinedList"/>
    <dgm:cxn modelId="{1770A7AD-E95C-4111-9449-7F551736D6E5}" type="presParOf" srcId="{042A2C9E-4383-40FD-B3DC-A8FDFD46389B}" destId="{4B918208-0AC2-4D81-80BB-CF5E5216A277}"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7BF12EA-C8D9-43A2-BDC3-711D073A3CC7}" type="doc">
      <dgm:prSet loTypeId="urn:microsoft.com/office/officeart/2005/8/layout/vList4#3" loCatId="list" qsTypeId="urn:microsoft.com/office/officeart/2005/8/quickstyle/simple1" qsCatId="simple" csTypeId="urn:microsoft.com/office/officeart/2005/8/colors/colorful3" csCatId="colorful" phldr="1"/>
      <dgm:spPr/>
      <dgm:t>
        <a:bodyPr/>
        <a:lstStyle/>
        <a:p>
          <a:endParaRPr lang="en-US"/>
        </a:p>
      </dgm:t>
    </dgm:pt>
    <dgm:pt modelId="{90F431AF-1154-4DF2-98FE-74EF744572D1}">
      <dgm:prSet phldrT="[Text]"/>
      <dgm:spPr>
        <a:ln w="76200">
          <a:solidFill>
            <a:srgbClr val="FF0000"/>
          </a:solidFill>
          <a:prstDash val="sysDash"/>
        </a:ln>
      </dgm:spPr>
      <dgm:t>
        <a:bodyPr/>
        <a:lstStyle/>
        <a:p>
          <a:r>
            <a:rPr lang="en-US" dirty="0" smtClean="0">
              <a:latin typeface="Franklin Gothic Medium Cond" panose="020B0606030402020204" pitchFamily="34" charset="0"/>
            </a:rPr>
            <a:t>Legal &amp; Constitutional Angles</a:t>
          </a:r>
          <a:endParaRPr lang="en-US" dirty="0">
            <a:latin typeface="Franklin Gothic Medium Cond" panose="020B0606030402020204" pitchFamily="34" charset="0"/>
          </a:endParaRPr>
        </a:p>
      </dgm:t>
    </dgm:pt>
    <dgm:pt modelId="{F718036E-518B-45E2-BD37-C6E689C6BAB9}" type="parTrans" cxnId="{33769D49-27F8-488C-A839-05D6AC2A7BB3}">
      <dgm:prSet/>
      <dgm:spPr/>
      <dgm:t>
        <a:bodyPr/>
        <a:lstStyle/>
        <a:p>
          <a:endParaRPr lang="en-US"/>
        </a:p>
      </dgm:t>
    </dgm:pt>
    <dgm:pt modelId="{460D0CDC-A748-451F-AED7-56C4AA1388E0}" type="sibTrans" cxnId="{33769D49-27F8-488C-A839-05D6AC2A7BB3}">
      <dgm:prSet/>
      <dgm:spPr/>
      <dgm:t>
        <a:bodyPr/>
        <a:lstStyle/>
        <a:p>
          <a:endParaRPr lang="en-US"/>
        </a:p>
      </dgm:t>
    </dgm:pt>
    <dgm:pt modelId="{B23BDC21-735F-4569-BA45-7112B617716A}">
      <dgm:prSet phldrT="[Text]"/>
      <dgm:spPr>
        <a:ln w="76200">
          <a:solidFill>
            <a:srgbClr val="FF0000"/>
          </a:solidFill>
          <a:prstDash val="sysDash"/>
        </a:ln>
      </dgm:spPr>
      <dgm:t>
        <a:bodyPr/>
        <a:lstStyle/>
        <a:p>
          <a:r>
            <a:rPr lang="en-US" dirty="0" smtClean="0">
              <a:latin typeface="Franklin Gothic Medium Cond" panose="020B0606030402020204" pitchFamily="34" charset="0"/>
            </a:rPr>
            <a:t>Laws Before &amp; after independence</a:t>
          </a:r>
          <a:endParaRPr lang="en-US" dirty="0">
            <a:latin typeface="Franklin Gothic Medium Cond" panose="020B0606030402020204" pitchFamily="34" charset="0"/>
          </a:endParaRPr>
        </a:p>
      </dgm:t>
    </dgm:pt>
    <dgm:pt modelId="{1F079441-EF68-4CD5-AC7B-6911C97C2058}" type="parTrans" cxnId="{8C607688-4EC3-4F34-A15E-5F9F5B28B1A6}">
      <dgm:prSet/>
      <dgm:spPr/>
      <dgm:t>
        <a:bodyPr/>
        <a:lstStyle/>
        <a:p>
          <a:endParaRPr lang="en-US"/>
        </a:p>
      </dgm:t>
    </dgm:pt>
    <dgm:pt modelId="{F5292AAC-779C-4CDE-A22E-AA2D2C15828A}" type="sibTrans" cxnId="{8C607688-4EC3-4F34-A15E-5F9F5B28B1A6}">
      <dgm:prSet/>
      <dgm:spPr/>
      <dgm:t>
        <a:bodyPr/>
        <a:lstStyle/>
        <a:p>
          <a:endParaRPr lang="en-US"/>
        </a:p>
      </dgm:t>
    </dgm:pt>
    <dgm:pt modelId="{2122C36D-CC02-4BBE-965F-9F5E936C1892}">
      <dgm:prSet phldrT="[Text]"/>
      <dgm:spPr/>
      <dgm:t>
        <a:bodyPr/>
        <a:lstStyle/>
        <a:p>
          <a:r>
            <a:rPr lang="en-US" dirty="0" smtClean="0">
              <a:latin typeface="Franklin Gothic Medium Cond" panose="020B0606030402020204" pitchFamily="34" charset="0"/>
            </a:rPr>
            <a:t>Green Law Panel</a:t>
          </a:r>
          <a:endParaRPr lang="en-US" dirty="0">
            <a:latin typeface="Franklin Gothic Medium Cond" panose="020B0606030402020204" pitchFamily="34" charset="0"/>
          </a:endParaRPr>
        </a:p>
      </dgm:t>
    </dgm:pt>
    <dgm:pt modelId="{0A8C964B-4659-47C6-8493-AF887269EFFC}" type="parTrans" cxnId="{58BF198E-E280-441A-BFF5-71FF22496758}">
      <dgm:prSet/>
      <dgm:spPr/>
      <dgm:t>
        <a:bodyPr/>
        <a:lstStyle/>
        <a:p>
          <a:endParaRPr lang="en-US"/>
        </a:p>
      </dgm:t>
    </dgm:pt>
    <dgm:pt modelId="{0107B366-05DA-4B1B-B8D3-C29F95DF96A9}" type="sibTrans" cxnId="{58BF198E-E280-441A-BFF5-71FF22496758}">
      <dgm:prSet/>
      <dgm:spPr/>
      <dgm:t>
        <a:bodyPr/>
        <a:lstStyle/>
        <a:p>
          <a:endParaRPr lang="en-US"/>
        </a:p>
      </dgm:t>
    </dgm:pt>
    <dgm:pt modelId="{CC2BC654-4752-40BB-A6AB-CDD872877BAD}">
      <dgm:prSet phldrT="[Text]"/>
      <dgm:spPr/>
      <dgm:t>
        <a:bodyPr/>
        <a:lstStyle/>
        <a:p>
          <a:r>
            <a:rPr lang="en-US" dirty="0" smtClean="0">
              <a:latin typeface="Franklin Gothic Medium Cond" panose="020B0606030402020204" pitchFamily="34" charset="0"/>
            </a:rPr>
            <a:t>Pollution ▼</a:t>
          </a:r>
          <a:endParaRPr lang="en-US" dirty="0">
            <a:latin typeface="Franklin Gothic Medium Cond" panose="020B0606030402020204" pitchFamily="34" charset="0"/>
          </a:endParaRPr>
        </a:p>
      </dgm:t>
    </dgm:pt>
    <dgm:pt modelId="{FC5330A4-9289-485E-99A7-F724A96C707D}" type="parTrans" cxnId="{CF2656EE-039C-4879-B24B-FF53FBFAD3BC}">
      <dgm:prSet/>
      <dgm:spPr/>
      <dgm:t>
        <a:bodyPr/>
        <a:lstStyle/>
        <a:p>
          <a:endParaRPr lang="en-US"/>
        </a:p>
      </dgm:t>
    </dgm:pt>
    <dgm:pt modelId="{9BB3345E-32B6-46A4-AE90-C45009BE44AF}" type="sibTrans" cxnId="{CF2656EE-039C-4879-B24B-FF53FBFAD3BC}">
      <dgm:prSet/>
      <dgm:spPr/>
      <dgm:t>
        <a:bodyPr/>
        <a:lstStyle/>
        <a:p>
          <a:endParaRPr lang="en-US"/>
        </a:p>
      </dgm:t>
    </dgm:pt>
    <dgm:pt modelId="{8DC20AA7-0B6F-4E0B-ADB9-F72150524911}">
      <dgm:prSet phldrT="[Text]"/>
      <dgm:spPr>
        <a:ln w="76200">
          <a:solidFill>
            <a:srgbClr val="FF0000"/>
          </a:solidFill>
          <a:prstDash val="sysDash"/>
        </a:ln>
      </dgm:spPr>
      <dgm:t>
        <a:bodyPr/>
        <a:lstStyle/>
        <a:p>
          <a:r>
            <a:rPr lang="en-US" dirty="0" smtClean="0">
              <a:latin typeface="Franklin Gothic Medium Cond" panose="020B0606030402020204" pitchFamily="34" charset="0"/>
            </a:rPr>
            <a:t>FRFD, DPSP, 7</a:t>
          </a:r>
          <a:r>
            <a:rPr lang="en-US" baseline="30000" dirty="0" smtClean="0">
              <a:latin typeface="Franklin Gothic Medium Cond" panose="020B0606030402020204" pitchFamily="34" charset="0"/>
            </a:rPr>
            <a:t>th</a:t>
          </a:r>
          <a:r>
            <a:rPr lang="en-US" dirty="0" smtClean="0">
              <a:latin typeface="Franklin Gothic Medium Cond" panose="020B0606030402020204" pitchFamily="34" charset="0"/>
            </a:rPr>
            <a:t> Schedule</a:t>
          </a:r>
          <a:endParaRPr lang="en-US" dirty="0">
            <a:latin typeface="Franklin Gothic Medium Cond" panose="020B0606030402020204" pitchFamily="34" charset="0"/>
          </a:endParaRPr>
        </a:p>
      </dgm:t>
    </dgm:pt>
    <dgm:pt modelId="{A39CD147-751A-459E-93AA-C785029A3BA7}" type="parTrans" cxnId="{1D507595-7B12-4E04-9BBE-C15FD805FFB1}">
      <dgm:prSet/>
      <dgm:spPr/>
      <dgm:t>
        <a:bodyPr/>
        <a:lstStyle/>
        <a:p>
          <a:endParaRPr lang="en-US"/>
        </a:p>
      </dgm:t>
    </dgm:pt>
    <dgm:pt modelId="{E63A294C-C238-43CD-AFC3-E64530C8D1DE}" type="sibTrans" cxnId="{1D507595-7B12-4E04-9BBE-C15FD805FFB1}">
      <dgm:prSet/>
      <dgm:spPr/>
      <dgm:t>
        <a:bodyPr/>
        <a:lstStyle/>
        <a:p>
          <a:endParaRPr lang="en-US"/>
        </a:p>
      </dgm:t>
    </dgm:pt>
    <dgm:pt modelId="{2B2589B3-1029-48E5-B749-DE6667A5830B}">
      <dgm:prSet phldrT="[Text]"/>
      <dgm:spPr/>
      <dgm:t>
        <a:bodyPr/>
        <a:lstStyle/>
        <a:p>
          <a:r>
            <a:rPr lang="en-US" dirty="0" smtClean="0">
              <a:latin typeface="Franklin Gothic Medium Cond" panose="020B0606030402020204" pitchFamily="34" charset="0"/>
            </a:rPr>
            <a:t>Wildlife protection, Environment clearance</a:t>
          </a:r>
          <a:endParaRPr lang="en-US" dirty="0">
            <a:latin typeface="Franklin Gothic Medium Cond" panose="020B0606030402020204" pitchFamily="34" charset="0"/>
          </a:endParaRPr>
        </a:p>
      </dgm:t>
    </dgm:pt>
    <dgm:pt modelId="{068FA9F3-A561-4C2E-87B2-43528BACA0BB}" type="parTrans" cxnId="{FA513435-1162-4B16-BED7-6D0128532A97}">
      <dgm:prSet/>
      <dgm:spPr/>
      <dgm:t>
        <a:bodyPr/>
        <a:lstStyle/>
        <a:p>
          <a:endParaRPr lang="en-US"/>
        </a:p>
      </dgm:t>
    </dgm:pt>
    <dgm:pt modelId="{9C3F26B1-E4EA-4BF8-A7FA-4F3A4B385E5E}" type="sibTrans" cxnId="{FA513435-1162-4B16-BED7-6D0128532A97}">
      <dgm:prSet/>
      <dgm:spPr/>
      <dgm:t>
        <a:bodyPr/>
        <a:lstStyle/>
        <a:p>
          <a:endParaRPr lang="en-US"/>
        </a:p>
      </dgm:t>
    </dgm:pt>
    <dgm:pt modelId="{BF835459-A27D-4D90-A74B-D66BA80C858F}">
      <dgm:prSet phldrT="[Text]"/>
      <dgm:spPr/>
      <dgm:t>
        <a:bodyPr/>
        <a:lstStyle/>
        <a:p>
          <a:r>
            <a:rPr lang="en-US" strike="sngStrike" dirty="0" smtClean="0">
              <a:latin typeface="Franklin Gothic Medium Cond" panose="020B0606030402020204" pitchFamily="34" charset="0"/>
            </a:rPr>
            <a:t>Type of areas</a:t>
          </a:r>
          <a:endParaRPr lang="en-US" strike="sngStrike" dirty="0">
            <a:latin typeface="Franklin Gothic Medium Cond" panose="020B0606030402020204" pitchFamily="34" charset="0"/>
          </a:endParaRPr>
        </a:p>
      </dgm:t>
    </dgm:pt>
    <dgm:pt modelId="{0CF29A90-F392-4151-8AA5-5E1E6F481010}" type="parTrans" cxnId="{4E736C24-D1D5-459E-8684-3A1E12CF3EB0}">
      <dgm:prSet/>
      <dgm:spPr/>
      <dgm:t>
        <a:bodyPr/>
        <a:lstStyle/>
        <a:p>
          <a:endParaRPr lang="en-US"/>
        </a:p>
      </dgm:t>
    </dgm:pt>
    <dgm:pt modelId="{86462A64-8026-4F03-B46A-AFC8DFCDD507}" type="sibTrans" cxnId="{4E736C24-D1D5-459E-8684-3A1E12CF3EB0}">
      <dgm:prSet/>
      <dgm:spPr/>
      <dgm:t>
        <a:bodyPr/>
        <a:lstStyle/>
        <a:p>
          <a:endParaRPr lang="en-US"/>
        </a:p>
      </dgm:t>
    </dgm:pt>
    <dgm:pt modelId="{090D2EF3-B728-4014-B5A0-E1BAE12D6DE6}">
      <dgm:prSet phldrT="[Text]"/>
      <dgm:spPr/>
      <dgm:t>
        <a:bodyPr/>
        <a:lstStyle/>
        <a:p>
          <a:r>
            <a:rPr lang="en-US" strike="sngStrike" dirty="0" smtClean="0">
              <a:latin typeface="Franklin Gothic Medium Cond" panose="020B0606030402020204" pitchFamily="34" charset="0"/>
            </a:rPr>
            <a:t>Parks, Sanctuaries, Reserves, Hotspots, PA</a:t>
          </a:r>
          <a:endParaRPr lang="en-US" strike="sngStrike" dirty="0">
            <a:latin typeface="Franklin Gothic Medium Cond" panose="020B0606030402020204" pitchFamily="34" charset="0"/>
          </a:endParaRPr>
        </a:p>
      </dgm:t>
    </dgm:pt>
    <dgm:pt modelId="{28BC981C-33A7-4AE9-BF56-164E74543463}" type="parTrans" cxnId="{45ADFF89-DCEB-4B03-AB57-223A4191545C}">
      <dgm:prSet/>
      <dgm:spPr/>
      <dgm:t>
        <a:bodyPr/>
        <a:lstStyle/>
        <a:p>
          <a:endParaRPr lang="en-US"/>
        </a:p>
      </dgm:t>
    </dgm:pt>
    <dgm:pt modelId="{8734AAE9-D728-4081-B4A4-5414F51C562F}" type="sibTrans" cxnId="{45ADFF89-DCEB-4B03-AB57-223A4191545C}">
      <dgm:prSet/>
      <dgm:spPr/>
      <dgm:t>
        <a:bodyPr/>
        <a:lstStyle/>
        <a:p>
          <a:endParaRPr lang="en-US"/>
        </a:p>
      </dgm:t>
    </dgm:pt>
    <dgm:pt modelId="{7CC259A7-B1DC-420E-9C3A-B9FF864CF188}">
      <dgm:prSet phldrT="[Text]"/>
      <dgm:spPr/>
      <dgm:t>
        <a:bodyPr/>
        <a:lstStyle/>
        <a:p>
          <a:r>
            <a:rPr lang="en-US" strike="sngStrike" dirty="0" smtClean="0">
              <a:latin typeface="Franklin Gothic Medium Cond" panose="020B0606030402020204" pitchFamily="34" charset="0"/>
            </a:rPr>
            <a:t>Go &amp; No Go areas?</a:t>
          </a:r>
          <a:endParaRPr lang="en-US" strike="sngStrike" dirty="0">
            <a:latin typeface="Franklin Gothic Medium Cond" panose="020B0606030402020204" pitchFamily="34" charset="0"/>
          </a:endParaRPr>
        </a:p>
      </dgm:t>
    </dgm:pt>
    <dgm:pt modelId="{F9E1017E-B50A-43AC-8DE9-BA3E1BD70101}" type="parTrans" cxnId="{4ECA2817-29C5-41EB-8A83-658CFF1C4BC0}">
      <dgm:prSet/>
      <dgm:spPr/>
      <dgm:t>
        <a:bodyPr/>
        <a:lstStyle/>
        <a:p>
          <a:endParaRPr lang="en-US"/>
        </a:p>
      </dgm:t>
    </dgm:pt>
    <dgm:pt modelId="{606BAC84-AA23-493E-B25C-A7652CCEF03E}" type="sibTrans" cxnId="{4ECA2817-29C5-41EB-8A83-658CFF1C4BC0}">
      <dgm:prSet/>
      <dgm:spPr/>
      <dgm:t>
        <a:bodyPr/>
        <a:lstStyle/>
        <a:p>
          <a:endParaRPr lang="en-US"/>
        </a:p>
      </dgm:t>
    </dgm:pt>
    <dgm:pt modelId="{DAB0D161-33C6-4BC1-8477-FD81D5D4C29C}" type="pres">
      <dgm:prSet presAssocID="{47BF12EA-C8D9-43A2-BDC3-711D073A3CC7}" presName="linear" presStyleCnt="0">
        <dgm:presLayoutVars>
          <dgm:dir/>
          <dgm:resizeHandles val="exact"/>
        </dgm:presLayoutVars>
      </dgm:prSet>
      <dgm:spPr/>
      <dgm:t>
        <a:bodyPr/>
        <a:lstStyle/>
        <a:p>
          <a:endParaRPr lang="en-US"/>
        </a:p>
      </dgm:t>
    </dgm:pt>
    <dgm:pt modelId="{DAB8494B-44DD-4A31-9035-666CB79FFC48}" type="pres">
      <dgm:prSet presAssocID="{BF835459-A27D-4D90-A74B-D66BA80C858F}" presName="comp" presStyleCnt="0"/>
      <dgm:spPr/>
    </dgm:pt>
    <dgm:pt modelId="{50305107-5420-424E-ADA1-C0A888F54CCB}" type="pres">
      <dgm:prSet presAssocID="{BF835459-A27D-4D90-A74B-D66BA80C858F}" presName="box" presStyleLbl="node1" presStyleIdx="0" presStyleCnt="3"/>
      <dgm:spPr/>
      <dgm:t>
        <a:bodyPr/>
        <a:lstStyle/>
        <a:p>
          <a:endParaRPr lang="en-US"/>
        </a:p>
      </dgm:t>
    </dgm:pt>
    <dgm:pt modelId="{B825DD91-1F6F-47C6-A488-C0BE64AD7C19}" type="pres">
      <dgm:prSet presAssocID="{BF835459-A27D-4D90-A74B-D66BA80C858F}" presName="img" presStyleLbl="fgImgPlace1" presStyleIdx="0" presStyleCnt="3"/>
      <dgm:spPr>
        <a:blipFill rotWithShape="1">
          <a:blip xmlns:r="http://schemas.openxmlformats.org/officeDocument/2006/relationships" r:embed="rId1"/>
          <a:stretch>
            <a:fillRect/>
          </a:stretch>
        </a:blipFill>
      </dgm:spPr>
    </dgm:pt>
    <dgm:pt modelId="{367CC9FB-BD30-4561-8DE6-17DE9FE50672}" type="pres">
      <dgm:prSet presAssocID="{BF835459-A27D-4D90-A74B-D66BA80C858F}" presName="text" presStyleLbl="node1" presStyleIdx="0" presStyleCnt="3">
        <dgm:presLayoutVars>
          <dgm:bulletEnabled val="1"/>
        </dgm:presLayoutVars>
      </dgm:prSet>
      <dgm:spPr/>
      <dgm:t>
        <a:bodyPr/>
        <a:lstStyle/>
        <a:p>
          <a:endParaRPr lang="en-US"/>
        </a:p>
      </dgm:t>
    </dgm:pt>
    <dgm:pt modelId="{6DAF0FC1-1647-42DA-9524-B715FC4CB961}" type="pres">
      <dgm:prSet presAssocID="{86462A64-8026-4F03-B46A-AFC8DFCDD507}" presName="spacer" presStyleCnt="0"/>
      <dgm:spPr/>
    </dgm:pt>
    <dgm:pt modelId="{4F4AE2B4-ABE7-4404-A19A-DA4ACC989DBB}" type="pres">
      <dgm:prSet presAssocID="{90F431AF-1154-4DF2-98FE-74EF744572D1}" presName="comp" presStyleCnt="0"/>
      <dgm:spPr/>
    </dgm:pt>
    <dgm:pt modelId="{02629B83-2DCE-4326-B984-B8804EB9289A}" type="pres">
      <dgm:prSet presAssocID="{90F431AF-1154-4DF2-98FE-74EF744572D1}" presName="box" presStyleLbl="node1" presStyleIdx="1" presStyleCnt="3"/>
      <dgm:spPr/>
      <dgm:t>
        <a:bodyPr/>
        <a:lstStyle/>
        <a:p>
          <a:endParaRPr lang="en-US"/>
        </a:p>
      </dgm:t>
    </dgm:pt>
    <dgm:pt modelId="{818D6B8C-076F-4880-9555-E195E2CB027C}" type="pres">
      <dgm:prSet presAssocID="{90F431AF-1154-4DF2-98FE-74EF744572D1}" presName="img" presStyleLbl="fgImgPlace1" presStyleIdx="1" presStyleCnt="3"/>
      <dgm:spPr>
        <a:blipFill rotWithShape="1">
          <a:blip xmlns:r="http://schemas.openxmlformats.org/officeDocument/2006/relationships" r:embed="rId2"/>
          <a:stretch>
            <a:fillRect/>
          </a:stretch>
        </a:blipFill>
      </dgm:spPr>
    </dgm:pt>
    <dgm:pt modelId="{B50EBC6C-2A85-4F7A-835F-46A832120773}" type="pres">
      <dgm:prSet presAssocID="{90F431AF-1154-4DF2-98FE-74EF744572D1}" presName="text" presStyleLbl="node1" presStyleIdx="1" presStyleCnt="3">
        <dgm:presLayoutVars>
          <dgm:bulletEnabled val="1"/>
        </dgm:presLayoutVars>
      </dgm:prSet>
      <dgm:spPr/>
      <dgm:t>
        <a:bodyPr/>
        <a:lstStyle/>
        <a:p>
          <a:endParaRPr lang="en-US"/>
        </a:p>
      </dgm:t>
    </dgm:pt>
    <dgm:pt modelId="{241EC0CE-08C6-463B-94FA-EDF364106E96}" type="pres">
      <dgm:prSet presAssocID="{460D0CDC-A748-451F-AED7-56C4AA1388E0}" presName="spacer" presStyleCnt="0"/>
      <dgm:spPr/>
    </dgm:pt>
    <dgm:pt modelId="{E23B786E-20C5-4EBF-A7F1-36CA7EBE33D2}" type="pres">
      <dgm:prSet presAssocID="{2122C36D-CC02-4BBE-965F-9F5E936C1892}" presName="comp" presStyleCnt="0"/>
      <dgm:spPr/>
    </dgm:pt>
    <dgm:pt modelId="{8591C024-2029-4B10-B421-162C340CB638}" type="pres">
      <dgm:prSet presAssocID="{2122C36D-CC02-4BBE-965F-9F5E936C1892}" presName="box" presStyleLbl="node1" presStyleIdx="2" presStyleCnt="3"/>
      <dgm:spPr/>
      <dgm:t>
        <a:bodyPr/>
        <a:lstStyle/>
        <a:p>
          <a:endParaRPr lang="en-US"/>
        </a:p>
      </dgm:t>
    </dgm:pt>
    <dgm:pt modelId="{C435C60B-329C-4657-B5DA-C32B4DA0C2E3}" type="pres">
      <dgm:prSet presAssocID="{2122C36D-CC02-4BBE-965F-9F5E936C1892}" presName="img" presStyleLbl="fgImgPlace1" presStyleIdx="2" presStyleCnt="3"/>
      <dgm:spPr>
        <a:blipFill rotWithShape="1">
          <a:blip xmlns:r="http://schemas.openxmlformats.org/officeDocument/2006/relationships" r:embed="rId3"/>
          <a:stretch>
            <a:fillRect/>
          </a:stretch>
        </a:blipFill>
      </dgm:spPr>
    </dgm:pt>
    <dgm:pt modelId="{91DAF6EE-45F3-41CE-9A51-1FB101D65838}" type="pres">
      <dgm:prSet presAssocID="{2122C36D-CC02-4BBE-965F-9F5E936C1892}" presName="text" presStyleLbl="node1" presStyleIdx="2" presStyleCnt="3">
        <dgm:presLayoutVars>
          <dgm:bulletEnabled val="1"/>
        </dgm:presLayoutVars>
      </dgm:prSet>
      <dgm:spPr/>
      <dgm:t>
        <a:bodyPr/>
        <a:lstStyle/>
        <a:p>
          <a:endParaRPr lang="en-US"/>
        </a:p>
      </dgm:t>
    </dgm:pt>
  </dgm:ptLst>
  <dgm:cxnLst>
    <dgm:cxn modelId="{4E736C24-D1D5-459E-8684-3A1E12CF3EB0}" srcId="{47BF12EA-C8D9-43A2-BDC3-711D073A3CC7}" destId="{BF835459-A27D-4D90-A74B-D66BA80C858F}" srcOrd="0" destOrd="0" parTransId="{0CF29A90-F392-4151-8AA5-5E1E6F481010}" sibTransId="{86462A64-8026-4F03-B46A-AFC8DFCDD507}"/>
    <dgm:cxn modelId="{01A124AA-9EED-4666-BED7-21B55E4F1A4F}" type="presOf" srcId="{90F431AF-1154-4DF2-98FE-74EF744572D1}" destId="{B50EBC6C-2A85-4F7A-835F-46A832120773}" srcOrd="1" destOrd="0" presId="urn:microsoft.com/office/officeart/2005/8/layout/vList4#3"/>
    <dgm:cxn modelId="{1D507595-7B12-4E04-9BBE-C15FD805FFB1}" srcId="{90F431AF-1154-4DF2-98FE-74EF744572D1}" destId="{8DC20AA7-0B6F-4E0B-ADB9-F72150524911}" srcOrd="1" destOrd="0" parTransId="{A39CD147-751A-459E-93AA-C785029A3BA7}" sibTransId="{E63A294C-C238-43CD-AFC3-E64530C8D1DE}"/>
    <dgm:cxn modelId="{45CCEBFD-AFBC-4D78-B996-ACC7D800AB5E}" type="presOf" srcId="{090D2EF3-B728-4014-B5A0-E1BAE12D6DE6}" destId="{50305107-5420-424E-ADA1-C0A888F54CCB}" srcOrd="0" destOrd="1" presId="urn:microsoft.com/office/officeart/2005/8/layout/vList4#3"/>
    <dgm:cxn modelId="{02C7EE2E-C989-42CE-9A5E-ABD55610A8A1}" type="presOf" srcId="{BF835459-A27D-4D90-A74B-D66BA80C858F}" destId="{50305107-5420-424E-ADA1-C0A888F54CCB}" srcOrd="0" destOrd="0" presId="urn:microsoft.com/office/officeart/2005/8/layout/vList4#3"/>
    <dgm:cxn modelId="{103D245D-B87A-4673-A0E5-402DB72B7673}" type="presOf" srcId="{7CC259A7-B1DC-420E-9C3A-B9FF864CF188}" destId="{367CC9FB-BD30-4561-8DE6-17DE9FE50672}" srcOrd="1" destOrd="2" presId="urn:microsoft.com/office/officeart/2005/8/layout/vList4#3"/>
    <dgm:cxn modelId="{1D902A5D-2541-4C80-A372-425A4E040284}" type="presOf" srcId="{90F431AF-1154-4DF2-98FE-74EF744572D1}" destId="{02629B83-2DCE-4326-B984-B8804EB9289A}" srcOrd="0" destOrd="0" presId="urn:microsoft.com/office/officeart/2005/8/layout/vList4#3"/>
    <dgm:cxn modelId="{76ED020B-8ADB-413A-AA42-5107C5EE3899}" type="presOf" srcId="{8DC20AA7-0B6F-4E0B-ADB9-F72150524911}" destId="{02629B83-2DCE-4326-B984-B8804EB9289A}" srcOrd="0" destOrd="2" presId="urn:microsoft.com/office/officeart/2005/8/layout/vList4#3"/>
    <dgm:cxn modelId="{5245B873-6794-40A6-A452-9EBF98E17FB5}" type="presOf" srcId="{2122C36D-CC02-4BBE-965F-9F5E936C1892}" destId="{91DAF6EE-45F3-41CE-9A51-1FB101D65838}" srcOrd="1" destOrd="0" presId="urn:microsoft.com/office/officeart/2005/8/layout/vList4#3"/>
    <dgm:cxn modelId="{A1C2463F-7A03-4958-872C-33D550E9F04B}" type="presOf" srcId="{2B2589B3-1029-48E5-B749-DE6667A5830B}" destId="{8591C024-2029-4B10-B421-162C340CB638}" srcOrd="0" destOrd="1" presId="urn:microsoft.com/office/officeart/2005/8/layout/vList4#3"/>
    <dgm:cxn modelId="{1A13E2D2-6DBB-4BE3-B960-50C1AD7C302A}" type="presOf" srcId="{CC2BC654-4752-40BB-A6AB-CDD872877BAD}" destId="{91DAF6EE-45F3-41CE-9A51-1FB101D65838}" srcOrd="1" destOrd="2" presId="urn:microsoft.com/office/officeart/2005/8/layout/vList4#3"/>
    <dgm:cxn modelId="{6E9F71E2-E543-4765-B5C6-91358B6BBDEB}" type="presOf" srcId="{B23BDC21-735F-4569-BA45-7112B617716A}" destId="{02629B83-2DCE-4326-B984-B8804EB9289A}" srcOrd="0" destOrd="1" presId="urn:microsoft.com/office/officeart/2005/8/layout/vList4#3"/>
    <dgm:cxn modelId="{78BAC43F-D75A-4833-9071-BF46B30AF46E}" type="presOf" srcId="{B23BDC21-735F-4569-BA45-7112B617716A}" destId="{B50EBC6C-2A85-4F7A-835F-46A832120773}" srcOrd="1" destOrd="1" presId="urn:microsoft.com/office/officeart/2005/8/layout/vList4#3"/>
    <dgm:cxn modelId="{375DF1DD-B6A9-4342-A394-FF83716FD720}" type="presOf" srcId="{47BF12EA-C8D9-43A2-BDC3-711D073A3CC7}" destId="{DAB0D161-33C6-4BC1-8477-FD81D5D4C29C}" srcOrd="0" destOrd="0" presId="urn:microsoft.com/office/officeart/2005/8/layout/vList4#3"/>
    <dgm:cxn modelId="{1EFC4B05-CFF4-4CD7-9341-48C906A2C478}" type="presOf" srcId="{8DC20AA7-0B6F-4E0B-ADB9-F72150524911}" destId="{B50EBC6C-2A85-4F7A-835F-46A832120773}" srcOrd="1" destOrd="2" presId="urn:microsoft.com/office/officeart/2005/8/layout/vList4#3"/>
    <dgm:cxn modelId="{8F1BD33E-840F-4ECE-AFF5-B87DE7515F26}" type="presOf" srcId="{090D2EF3-B728-4014-B5A0-E1BAE12D6DE6}" destId="{367CC9FB-BD30-4561-8DE6-17DE9FE50672}" srcOrd="1" destOrd="1" presId="urn:microsoft.com/office/officeart/2005/8/layout/vList4#3"/>
    <dgm:cxn modelId="{58BF198E-E280-441A-BFF5-71FF22496758}" srcId="{47BF12EA-C8D9-43A2-BDC3-711D073A3CC7}" destId="{2122C36D-CC02-4BBE-965F-9F5E936C1892}" srcOrd="2" destOrd="0" parTransId="{0A8C964B-4659-47C6-8493-AF887269EFFC}" sibTransId="{0107B366-05DA-4B1B-B8D3-C29F95DF96A9}"/>
    <dgm:cxn modelId="{CF2656EE-039C-4879-B24B-FF53FBFAD3BC}" srcId="{2122C36D-CC02-4BBE-965F-9F5E936C1892}" destId="{CC2BC654-4752-40BB-A6AB-CDD872877BAD}" srcOrd="1" destOrd="0" parTransId="{FC5330A4-9289-485E-99A7-F724A96C707D}" sibTransId="{9BB3345E-32B6-46A4-AE90-C45009BE44AF}"/>
    <dgm:cxn modelId="{8C607688-4EC3-4F34-A15E-5F9F5B28B1A6}" srcId="{90F431AF-1154-4DF2-98FE-74EF744572D1}" destId="{B23BDC21-735F-4569-BA45-7112B617716A}" srcOrd="0" destOrd="0" parTransId="{1F079441-EF68-4CD5-AC7B-6911C97C2058}" sibTransId="{F5292AAC-779C-4CDE-A22E-AA2D2C15828A}"/>
    <dgm:cxn modelId="{45ADFF89-DCEB-4B03-AB57-223A4191545C}" srcId="{BF835459-A27D-4D90-A74B-D66BA80C858F}" destId="{090D2EF3-B728-4014-B5A0-E1BAE12D6DE6}" srcOrd="0" destOrd="0" parTransId="{28BC981C-33A7-4AE9-BF56-164E74543463}" sibTransId="{8734AAE9-D728-4081-B4A4-5414F51C562F}"/>
    <dgm:cxn modelId="{1CCCF8BC-38DA-44C1-B9DB-E41AF9FEE340}" type="presOf" srcId="{BF835459-A27D-4D90-A74B-D66BA80C858F}" destId="{367CC9FB-BD30-4561-8DE6-17DE9FE50672}" srcOrd="1" destOrd="0" presId="urn:microsoft.com/office/officeart/2005/8/layout/vList4#3"/>
    <dgm:cxn modelId="{6B974115-3690-4102-86E5-87558E56A257}" type="presOf" srcId="{2B2589B3-1029-48E5-B749-DE6667A5830B}" destId="{91DAF6EE-45F3-41CE-9A51-1FB101D65838}" srcOrd="1" destOrd="1" presId="urn:microsoft.com/office/officeart/2005/8/layout/vList4#3"/>
    <dgm:cxn modelId="{A7E96CAF-3563-4CDC-818D-5DF87C0F4BE4}" type="presOf" srcId="{CC2BC654-4752-40BB-A6AB-CDD872877BAD}" destId="{8591C024-2029-4B10-B421-162C340CB638}" srcOrd="0" destOrd="2" presId="urn:microsoft.com/office/officeart/2005/8/layout/vList4#3"/>
    <dgm:cxn modelId="{CFAB4DD4-FEAF-4238-AF8E-A51B55C7C2FC}" type="presOf" srcId="{7CC259A7-B1DC-420E-9C3A-B9FF864CF188}" destId="{50305107-5420-424E-ADA1-C0A888F54CCB}" srcOrd="0" destOrd="2" presId="urn:microsoft.com/office/officeart/2005/8/layout/vList4#3"/>
    <dgm:cxn modelId="{53DE3BE6-179B-4124-B98E-438E71E9B02B}" type="presOf" srcId="{2122C36D-CC02-4BBE-965F-9F5E936C1892}" destId="{8591C024-2029-4B10-B421-162C340CB638}" srcOrd="0" destOrd="0" presId="urn:microsoft.com/office/officeart/2005/8/layout/vList4#3"/>
    <dgm:cxn modelId="{FA513435-1162-4B16-BED7-6D0128532A97}" srcId="{2122C36D-CC02-4BBE-965F-9F5E936C1892}" destId="{2B2589B3-1029-48E5-B749-DE6667A5830B}" srcOrd="0" destOrd="0" parTransId="{068FA9F3-A561-4C2E-87B2-43528BACA0BB}" sibTransId="{9C3F26B1-E4EA-4BF8-A7FA-4F3A4B385E5E}"/>
    <dgm:cxn modelId="{33769D49-27F8-488C-A839-05D6AC2A7BB3}" srcId="{47BF12EA-C8D9-43A2-BDC3-711D073A3CC7}" destId="{90F431AF-1154-4DF2-98FE-74EF744572D1}" srcOrd="1" destOrd="0" parTransId="{F718036E-518B-45E2-BD37-C6E689C6BAB9}" sibTransId="{460D0CDC-A748-451F-AED7-56C4AA1388E0}"/>
    <dgm:cxn modelId="{4ECA2817-29C5-41EB-8A83-658CFF1C4BC0}" srcId="{BF835459-A27D-4D90-A74B-D66BA80C858F}" destId="{7CC259A7-B1DC-420E-9C3A-B9FF864CF188}" srcOrd="1" destOrd="0" parTransId="{F9E1017E-B50A-43AC-8DE9-BA3E1BD70101}" sibTransId="{606BAC84-AA23-493E-B25C-A7652CCEF03E}"/>
    <dgm:cxn modelId="{4D1E3C7F-B7A2-4ED8-83F1-969E79E9393E}" type="presParOf" srcId="{DAB0D161-33C6-4BC1-8477-FD81D5D4C29C}" destId="{DAB8494B-44DD-4A31-9035-666CB79FFC48}" srcOrd="0" destOrd="0" presId="urn:microsoft.com/office/officeart/2005/8/layout/vList4#3"/>
    <dgm:cxn modelId="{DA34E075-1652-4477-9F7D-73AD39B3B54F}" type="presParOf" srcId="{DAB8494B-44DD-4A31-9035-666CB79FFC48}" destId="{50305107-5420-424E-ADA1-C0A888F54CCB}" srcOrd="0" destOrd="0" presId="urn:microsoft.com/office/officeart/2005/8/layout/vList4#3"/>
    <dgm:cxn modelId="{7FC84BFC-98A6-477B-8E3E-084A67DC381B}" type="presParOf" srcId="{DAB8494B-44DD-4A31-9035-666CB79FFC48}" destId="{B825DD91-1F6F-47C6-A488-C0BE64AD7C19}" srcOrd="1" destOrd="0" presId="urn:microsoft.com/office/officeart/2005/8/layout/vList4#3"/>
    <dgm:cxn modelId="{758D4A7C-B0A6-4E1C-8DAC-87BE292F882A}" type="presParOf" srcId="{DAB8494B-44DD-4A31-9035-666CB79FFC48}" destId="{367CC9FB-BD30-4561-8DE6-17DE9FE50672}" srcOrd="2" destOrd="0" presId="urn:microsoft.com/office/officeart/2005/8/layout/vList4#3"/>
    <dgm:cxn modelId="{872B7C9E-39FD-4D78-9D5A-EC39337C910D}" type="presParOf" srcId="{DAB0D161-33C6-4BC1-8477-FD81D5D4C29C}" destId="{6DAF0FC1-1647-42DA-9524-B715FC4CB961}" srcOrd="1" destOrd="0" presId="urn:microsoft.com/office/officeart/2005/8/layout/vList4#3"/>
    <dgm:cxn modelId="{69E2166E-061C-4183-83E5-646FC6E2014F}" type="presParOf" srcId="{DAB0D161-33C6-4BC1-8477-FD81D5D4C29C}" destId="{4F4AE2B4-ABE7-4404-A19A-DA4ACC989DBB}" srcOrd="2" destOrd="0" presId="urn:microsoft.com/office/officeart/2005/8/layout/vList4#3"/>
    <dgm:cxn modelId="{64287A0A-9963-4609-90C9-2DF58327A199}" type="presParOf" srcId="{4F4AE2B4-ABE7-4404-A19A-DA4ACC989DBB}" destId="{02629B83-2DCE-4326-B984-B8804EB9289A}" srcOrd="0" destOrd="0" presId="urn:microsoft.com/office/officeart/2005/8/layout/vList4#3"/>
    <dgm:cxn modelId="{9AC2228F-52ED-408F-81AE-E9E0F443DC37}" type="presParOf" srcId="{4F4AE2B4-ABE7-4404-A19A-DA4ACC989DBB}" destId="{818D6B8C-076F-4880-9555-E195E2CB027C}" srcOrd="1" destOrd="0" presId="urn:microsoft.com/office/officeart/2005/8/layout/vList4#3"/>
    <dgm:cxn modelId="{F6337639-AF16-4DED-892E-AF7C5F05A26D}" type="presParOf" srcId="{4F4AE2B4-ABE7-4404-A19A-DA4ACC989DBB}" destId="{B50EBC6C-2A85-4F7A-835F-46A832120773}" srcOrd="2" destOrd="0" presId="urn:microsoft.com/office/officeart/2005/8/layout/vList4#3"/>
    <dgm:cxn modelId="{0B276D17-E76A-444F-8AB5-4D109126FB73}" type="presParOf" srcId="{DAB0D161-33C6-4BC1-8477-FD81D5D4C29C}" destId="{241EC0CE-08C6-463B-94FA-EDF364106E96}" srcOrd="3" destOrd="0" presId="urn:microsoft.com/office/officeart/2005/8/layout/vList4#3"/>
    <dgm:cxn modelId="{827EAE94-92F2-40A5-A8A3-4E1691152CE5}" type="presParOf" srcId="{DAB0D161-33C6-4BC1-8477-FD81D5D4C29C}" destId="{E23B786E-20C5-4EBF-A7F1-36CA7EBE33D2}" srcOrd="4" destOrd="0" presId="urn:microsoft.com/office/officeart/2005/8/layout/vList4#3"/>
    <dgm:cxn modelId="{7D6F36D6-C3B6-4A75-A8E5-7DA3D6EFE883}" type="presParOf" srcId="{E23B786E-20C5-4EBF-A7F1-36CA7EBE33D2}" destId="{8591C024-2029-4B10-B421-162C340CB638}" srcOrd="0" destOrd="0" presId="urn:microsoft.com/office/officeart/2005/8/layout/vList4#3"/>
    <dgm:cxn modelId="{63CFA4D8-A8CA-4959-AD04-C9EE721A75DB}" type="presParOf" srcId="{E23B786E-20C5-4EBF-A7F1-36CA7EBE33D2}" destId="{C435C60B-329C-4657-B5DA-C32B4DA0C2E3}" srcOrd="1" destOrd="0" presId="urn:microsoft.com/office/officeart/2005/8/layout/vList4#3"/>
    <dgm:cxn modelId="{F92D4F13-A48C-4648-AD31-2DE0AD0A7DEA}" type="presParOf" srcId="{E23B786E-20C5-4EBF-A7F1-36CA7EBE33D2}" destId="{91DAF6EE-45F3-41CE-9A51-1FB101D65838}" srcOrd="2" destOrd="0" presId="urn:microsoft.com/office/officeart/2005/8/layout/vList4#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33D70-FD3E-4F59-B2BD-ECD7D58E9586}">
      <dsp:nvSpPr>
        <dsp:cNvPr id="0" name=""/>
        <dsp:cNvSpPr/>
      </dsp:nvSpPr>
      <dsp:spPr>
        <a:xfrm>
          <a:off x="263723" y="2569"/>
          <a:ext cx="4468810" cy="5257423"/>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AA9CC551-7CE2-47B4-B9A4-A6E8D1184E17}">
      <dsp:nvSpPr>
        <dsp:cNvPr id="0" name=""/>
        <dsp:cNvSpPr/>
      </dsp:nvSpPr>
      <dsp:spPr>
        <a:xfrm>
          <a:off x="487163" y="582313"/>
          <a:ext cx="4021929" cy="2678431"/>
        </a:xfrm>
        <a:prstGeom prst="rect">
          <a:avLst/>
        </a:prstGeom>
        <a:blipFill rotWithShape="1">
          <a:blip xmlns:r="http://schemas.openxmlformats.org/officeDocument/2006/relationships" r:embed="rId1"/>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9677627A-4259-46E9-9C74-3A9246117885}">
      <dsp:nvSpPr>
        <dsp:cNvPr id="0" name=""/>
        <dsp:cNvSpPr/>
      </dsp:nvSpPr>
      <dsp:spPr>
        <a:xfrm>
          <a:off x="487163" y="4155976"/>
          <a:ext cx="4021929" cy="893719"/>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Environment clearance</a:t>
          </a:r>
          <a:endParaRPr lang="en-US" sz="3200" kern="1200" dirty="0">
            <a:latin typeface="Franklin Gothic Medium Cond" panose="020B0606030402020204" pitchFamily="34" charset="0"/>
          </a:endParaRPr>
        </a:p>
      </dsp:txBody>
      <dsp:txXfrm>
        <a:off x="487163" y="4155976"/>
        <a:ext cx="4021929" cy="893719"/>
      </dsp:txXfrm>
    </dsp:sp>
    <dsp:sp modelId="{6165287E-7949-46D7-AA07-A4FD983013BA}">
      <dsp:nvSpPr>
        <dsp:cNvPr id="0" name=""/>
        <dsp:cNvSpPr/>
      </dsp:nvSpPr>
      <dsp:spPr>
        <a:xfrm>
          <a:off x="487163" y="3630192"/>
          <a:ext cx="4021929" cy="525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Env. Vs Economy</a:t>
          </a:r>
          <a:endParaRPr lang="en-US" sz="3200" kern="1200" dirty="0">
            <a:latin typeface="Franklin Gothic Medium Cond" panose="020B0606030402020204" pitchFamily="34" charset="0"/>
          </a:endParaRPr>
        </a:p>
      </dsp:txBody>
      <dsp:txXfrm>
        <a:off x="487163" y="3630192"/>
        <a:ext cx="4021929" cy="525784"/>
      </dsp:txXfrm>
    </dsp:sp>
    <dsp:sp modelId="{29FF4245-945A-45C8-B853-B234179D1996}">
      <dsp:nvSpPr>
        <dsp:cNvPr id="0" name=""/>
        <dsp:cNvSpPr/>
      </dsp:nvSpPr>
      <dsp:spPr>
        <a:xfrm>
          <a:off x="5783066" y="2569"/>
          <a:ext cx="4468810" cy="5257423"/>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FDC6D81A-232B-4D8F-BBD5-72F3B4071EF0}">
      <dsp:nvSpPr>
        <dsp:cNvPr id="0" name=""/>
        <dsp:cNvSpPr/>
      </dsp:nvSpPr>
      <dsp:spPr>
        <a:xfrm>
          <a:off x="6006507" y="551865"/>
          <a:ext cx="4021929" cy="2739328"/>
        </a:xfrm>
        <a:prstGeom prst="rect">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7D4F7B7-2DB8-478E-BB59-870FF54951F9}">
      <dsp:nvSpPr>
        <dsp:cNvPr id="0" name=""/>
        <dsp:cNvSpPr/>
      </dsp:nvSpPr>
      <dsp:spPr>
        <a:xfrm>
          <a:off x="6006507" y="4155976"/>
          <a:ext cx="4021929" cy="893719"/>
        </a:xfrm>
        <a:prstGeom prst="rect">
          <a:avLst/>
        </a:prstGeom>
        <a:gradFill rotWithShape="0">
          <a:gsLst>
            <a:gs pos="0">
              <a:schemeClr val="accent3">
                <a:hueOff val="-5580972"/>
                <a:satOff val="-30571"/>
                <a:lumOff val="9412"/>
                <a:alphaOff val="0"/>
                <a:shade val="51000"/>
                <a:satMod val="130000"/>
              </a:schemeClr>
            </a:gs>
            <a:gs pos="80000">
              <a:schemeClr val="accent3">
                <a:hueOff val="-5580972"/>
                <a:satOff val="-30571"/>
                <a:lumOff val="9412"/>
                <a:alphaOff val="0"/>
                <a:shade val="93000"/>
                <a:satMod val="130000"/>
              </a:schemeClr>
            </a:gs>
            <a:gs pos="100000">
              <a:schemeClr val="accent3">
                <a:hueOff val="-5580972"/>
                <a:satOff val="-30571"/>
                <a:lumOff val="941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Climate Finance</a:t>
          </a:r>
          <a:endParaRPr lang="en-US" sz="3200" kern="1200" dirty="0">
            <a:latin typeface="Franklin Gothic Medium Cond" panose="020B0606030402020204" pitchFamily="34" charset="0"/>
          </a:endParaRPr>
        </a:p>
      </dsp:txBody>
      <dsp:txXfrm>
        <a:off x="6006507" y="4155976"/>
        <a:ext cx="4021929" cy="893719"/>
      </dsp:txXfrm>
    </dsp:sp>
    <dsp:sp modelId="{167142D6-0CC9-49BF-9751-F5FDBA35B773}">
      <dsp:nvSpPr>
        <dsp:cNvPr id="0" name=""/>
        <dsp:cNvSpPr/>
      </dsp:nvSpPr>
      <dsp:spPr>
        <a:xfrm>
          <a:off x="6006507" y="3630192"/>
          <a:ext cx="4021929" cy="525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rPr>
            <a:t>1</a:t>
          </a:r>
          <a:r>
            <a:rPr lang="en-US" sz="3200" kern="1200" baseline="30000" dirty="0" smtClean="0">
              <a:latin typeface="Franklin Gothic Medium Cond" panose="020B0606030402020204" pitchFamily="34" charset="0"/>
            </a:rPr>
            <a:t>st</a:t>
          </a:r>
          <a:r>
            <a:rPr lang="en-US" sz="3200" kern="1200" dirty="0" smtClean="0">
              <a:latin typeface="Franklin Gothic Medium Cond" panose="020B0606030402020204" pitchFamily="34" charset="0"/>
            </a:rPr>
            <a:t> world vs 3</a:t>
          </a:r>
          <a:r>
            <a:rPr lang="en-US" sz="3200" kern="1200" baseline="30000" dirty="0" smtClean="0">
              <a:latin typeface="Franklin Gothic Medium Cond" panose="020B0606030402020204" pitchFamily="34" charset="0"/>
            </a:rPr>
            <a:t>rd</a:t>
          </a:r>
          <a:r>
            <a:rPr lang="en-US" sz="3200" kern="1200" dirty="0" smtClean="0">
              <a:latin typeface="Franklin Gothic Medium Cond" panose="020B0606030402020204" pitchFamily="34" charset="0"/>
            </a:rPr>
            <a:t> World</a:t>
          </a:r>
          <a:endParaRPr lang="en-US" sz="3200" kern="1200" dirty="0">
            <a:latin typeface="Franklin Gothic Medium Cond" panose="020B0606030402020204" pitchFamily="34" charset="0"/>
          </a:endParaRPr>
        </a:p>
      </dsp:txBody>
      <dsp:txXfrm>
        <a:off x="6006507" y="3630192"/>
        <a:ext cx="4021929" cy="5257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78732-430D-4184-BDB9-E8AECED8B5C5}">
      <dsp:nvSpPr>
        <dsp:cNvPr id="0" name=""/>
        <dsp:cNvSpPr/>
      </dsp:nvSpPr>
      <dsp:spPr>
        <a:xfrm>
          <a:off x="0" y="0"/>
          <a:ext cx="849788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FEEB45-173F-469F-AD3C-92E286AA4407}">
      <dsp:nvSpPr>
        <dsp:cNvPr id="0" name=""/>
        <dsp:cNvSpPr/>
      </dsp:nvSpPr>
      <dsp:spPr>
        <a:xfrm>
          <a:off x="0" y="0"/>
          <a:ext cx="1699577" cy="147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lvl="0" algn="l" defTabSz="1911350" rtl="0">
            <a:lnSpc>
              <a:spcPct val="90000"/>
            </a:lnSpc>
            <a:spcBef>
              <a:spcPct val="0"/>
            </a:spcBef>
            <a:spcAft>
              <a:spcPct val="35000"/>
            </a:spcAft>
          </a:pPr>
          <a:r>
            <a:rPr lang="en-US" sz="4300" kern="1200" dirty="0" smtClean="0">
              <a:solidFill>
                <a:schemeClr val="bg1"/>
              </a:solidFill>
              <a:latin typeface="Franklin Gothic Medium Cond" panose="020B0606030402020204" pitchFamily="34" charset="0"/>
            </a:rPr>
            <a:t>21</a:t>
          </a:r>
          <a:endParaRPr lang="en-US" sz="4300" kern="1200" dirty="0">
            <a:solidFill>
              <a:schemeClr val="bg1"/>
            </a:solidFill>
            <a:latin typeface="Franklin Gothic Medium Cond" panose="020B0606030402020204" pitchFamily="34" charset="0"/>
          </a:endParaRPr>
        </a:p>
      </dsp:txBody>
      <dsp:txXfrm>
        <a:off x="0" y="0"/>
        <a:ext cx="1699577" cy="1472406"/>
      </dsp:txXfrm>
    </dsp:sp>
    <dsp:sp modelId="{845A35C8-1C78-4951-B632-9DFE47E871EE}">
      <dsp:nvSpPr>
        <dsp:cNvPr id="0" name=""/>
        <dsp:cNvSpPr/>
      </dsp:nvSpPr>
      <dsp:spPr>
        <a:xfrm>
          <a:off x="1827045" y="66862"/>
          <a:ext cx="6670841" cy="133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US" sz="2200" kern="1200" dirty="0" smtClean="0">
              <a:solidFill>
                <a:schemeClr val="bg1"/>
              </a:solidFill>
              <a:latin typeface="Franklin Gothic Medium Cond" panose="020B0606030402020204" pitchFamily="34" charset="0"/>
            </a:rPr>
            <a:t>sustainable development linked to ‘right to life’</a:t>
          </a:r>
          <a:endParaRPr lang="en-US" sz="2200" kern="1200" dirty="0">
            <a:solidFill>
              <a:schemeClr val="bg1"/>
            </a:solidFill>
            <a:latin typeface="Franklin Gothic Medium Cond" panose="020B0606030402020204" pitchFamily="34" charset="0"/>
          </a:endParaRPr>
        </a:p>
      </dsp:txBody>
      <dsp:txXfrm>
        <a:off x="1827045" y="66862"/>
        <a:ext cx="6670841" cy="1337243"/>
      </dsp:txXfrm>
    </dsp:sp>
    <dsp:sp modelId="{1CEA3894-EB8B-4609-8678-252DBE9EE148}">
      <dsp:nvSpPr>
        <dsp:cNvPr id="0" name=""/>
        <dsp:cNvSpPr/>
      </dsp:nvSpPr>
      <dsp:spPr>
        <a:xfrm>
          <a:off x="1699577" y="1404106"/>
          <a:ext cx="679830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09F0A8-1CA0-4B13-8906-38E90316D55A}">
      <dsp:nvSpPr>
        <dsp:cNvPr id="0" name=""/>
        <dsp:cNvSpPr/>
      </dsp:nvSpPr>
      <dsp:spPr>
        <a:xfrm>
          <a:off x="0" y="1472406"/>
          <a:ext cx="849788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D73DF6-9988-43B4-B66C-98B0A1C4DD97}">
      <dsp:nvSpPr>
        <dsp:cNvPr id="0" name=""/>
        <dsp:cNvSpPr/>
      </dsp:nvSpPr>
      <dsp:spPr>
        <a:xfrm>
          <a:off x="0" y="1472406"/>
          <a:ext cx="1699577" cy="147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lvl="0" algn="l" defTabSz="1911350" rtl="0">
            <a:lnSpc>
              <a:spcPct val="90000"/>
            </a:lnSpc>
            <a:spcBef>
              <a:spcPct val="0"/>
            </a:spcBef>
            <a:spcAft>
              <a:spcPct val="35000"/>
            </a:spcAft>
          </a:pPr>
          <a:r>
            <a:rPr lang="en-US" sz="4300" kern="1200" dirty="0" smtClean="0">
              <a:solidFill>
                <a:schemeClr val="bg1"/>
              </a:solidFill>
              <a:latin typeface="Franklin Gothic Medium Cond" panose="020B0606030402020204" pitchFamily="34" charset="0"/>
            </a:rPr>
            <a:t>47</a:t>
          </a:r>
          <a:endParaRPr lang="en-US" sz="4300" kern="1200" dirty="0">
            <a:solidFill>
              <a:schemeClr val="bg1"/>
            </a:solidFill>
            <a:latin typeface="Franklin Gothic Medium Cond" panose="020B0606030402020204" pitchFamily="34" charset="0"/>
          </a:endParaRPr>
        </a:p>
      </dsp:txBody>
      <dsp:txXfrm>
        <a:off x="0" y="1472406"/>
        <a:ext cx="1699577" cy="1472406"/>
      </dsp:txXfrm>
    </dsp:sp>
    <dsp:sp modelId="{3CA53C26-57F8-45F0-B209-E84047B42881}">
      <dsp:nvSpPr>
        <dsp:cNvPr id="0" name=""/>
        <dsp:cNvSpPr/>
      </dsp:nvSpPr>
      <dsp:spPr>
        <a:xfrm>
          <a:off x="1827045" y="1539268"/>
          <a:ext cx="6670841" cy="133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US" sz="2200" kern="1200" dirty="0" smtClean="0">
              <a:solidFill>
                <a:schemeClr val="bg1"/>
              </a:solidFill>
              <a:latin typeface="Franklin Gothic Medium Cond" panose="020B0606030402020204" pitchFamily="34" charset="0"/>
            </a:rPr>
            <a:t>"The State shall regard the raising of the level of nutrition and the </a:t>
          </a:r>
          <a:r>
            <a:rPr lang="en-US" sz="2200" kern="1200" dirty="0" smtClean="0">
              <a:solidFill>
                <a:srgbClr val="FFC000"/>
              </a:solidFill>
              <a:latin typeface="Franklin Gothic Medium Cond" panose="020B0606030402020204" pitchFamily="34" charset="0"/>
            </a:rPr>
            <a:t>standard of living </a:t>
          </a:r>
          <a:r>
            <a:rPr lang="en-US" sz="2200" kern="1200" dirty="0" smtClean="0">
              <a:solidFill>
                <a:schemeClr val="bg1"/>
              </a:solidFill>
              <a:latin typeface="Franklin Gothic Medium Cond" panose="020B0606030402020204" pitchFamily="34" charset="0"/>
            </a:rPr>
            <a:t>of its people and the improvement of </a:t>
          </a:r>
          <a:r>
            <a:rPr lang="en-US" sz="2200" kern="1200" dirty="0" smtClean="0">
              <a:solidFill>
                <a:srgbClr val="FFC000"/>
              </a:solidFill>
              <a:latin typeface="Franklin Gothic Medium Cond" panose="020B0606030402020204" pitchFamily="34" charset="0"/>
            </a:rPr>
            <a:t>public health </a:t>
          </a:r>
          <a:r>
            <a:rPr lang="en-US" sz="2200" kern="1200" dirty="0" smtClean="0">
              <a:solidFill>
                <a:schemeClr val="bg1"/>
              </a:solidFill>
              <a:latin typeface="Franklin Gothic Medium Cond" panose="020B0606030402020204" pitchFamily="34" charset="0"/>
            </a:rPr>
            <a:t>as among its primary duties </a:t>
          </a:r>
          <a:endParaRPr lang="en-US" sz="2200" kern="1200" dirty="0">
            <a:solidFill>
              <a:schemeClr val="bg1"/>
            </a:solidFill>
            <a:latin typeface="Franklin Gothic Medium Cond" panose="020B0606030402020204" pitchFamily="34" charset="0"/>
          </a:endParaRPr>
        </a:p>
      </dsp:txBody>
      <dsp:txXfrm>
        <a:off x="1827045" y="1539268"/>
        <a:ext cx="6670841" cy="1337243"/>
      </dsp:txXfrm>
    </dsp:sp>
    <dsp:sp modelId="{2349297F-1C2F-4CBA-9567-3B456BB9BB83}">
      <dsp:nvSpPr>
        <dsp:cNvPr id="0" name=""/>
        <dsp:cNvSpPr/>
      </dsp:nvSpPr>
      <dsp:spPr>
        <a:xfrm>
          <a:off x="1699577" y="2876512"/>
          <a:ext cx="679830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4024B5-A3CF-4D07-89A2-3CA60506A0DA}">
      <dsp:nvSpPr>
        <dsp:cNvPr id="0" name=""/>
        <dsp:cNvSpPr/>
      </dsp:nvSpPr>
      <dsp:spPr>
        <a:xfrm>
          <a:off x="0" y="2944812"/>
          <a:ext cx="849788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85E2D7-099B-4806-A828-9F7BB9C5A96E}">
      <dsp:nvSpPr>
        <dsp:cNvPr id="0" name=""/>
        <dsp:cNvSpPr/>
      </dsp:nvSpPr>
      <dsp:spPr>
        <a:xfrm>
          <a:off x="0" y="2944812"/>
          <a:ext cx="1699577" cy="147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lvl="0" algn="l" defTabSz="1911350" rtl="0">
            <a:lnSpc>
              <a:spcPct val="90000"/>
            </a:lnSpc>
            <a:spcBef>
              <a:spcPct val="0"/>
            </a:spcBef>
            <a:spcAft>
              <a:spcPct val="35000"/>
            </a:spcAft>
          </a:pPr>
          <a:r>
            <a:rPr lang="en-US" sz="4300" kern="1200" dirty="0" smtClean="0">
              <a:solidFill>
                <a:schemeClr val="bg1"/>
              </a:solidFill>
              <a:latin typeface="Franklin Gothic Medium Cond" panose="020B0606030402020204" pitchFamily="34" charset="0"/>
            </a:rPr>
            <a:t>48-A</a:t>
          </a:r>
          <a:endParaRPr lang="en-US" sz="4300" kern="1200" dirty="0">
            <a:solidFill>
              <a:schemeClr val="bg1"/>
            </a:solidFill>
            <a:latin typeface="Franklin Gothic Medium Cond" panose="020B0606030402020204" pitchFamily="34" charset="0"/>
          </a:endParaRPr>
        </a:p>
      </dsp:txBody>
      <dsp:txXfrm>
        <a:off x="0" y="2944812"/>
        <a:ext cx="1699577" cy="1472406"/>
      </dsp:txXfrm>
    </dsp:sp>
    <dsp:sp modelId="{F5313A3A-278C-4A93-80C6-9CD0072C388D}">
      <dsp:nvSpPr>
        <dsp:cNvPr id="0" name=""/>
        <dsp:cNvSpPr/>
      </dsp:nvSpPr>
      <dsp:spPr>
        <a:xfrm>
          <a:off x="1827045" y="3011674"/>
          <a:ext cx="6670841" cy="133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US" sz="2200" kern="1200" dirty="0" smtClean="0">
              <a:solidFill>
                <a:schemeClr val="bg1"/>
              </a:solidFill>
              <a:latin typeface="Franklin Gothic Medium Cond" panose="020B0606030402020204" pitchFamily="34" charset="0"/>
            </a:rPr>
            <a:t>The State shall </a:t>
          </a:r>
          <a:r>
            <a:rPr lang="en-US" sz="2200" kern="1200" dirty="0" smtClean="0">
              <a:solidFill>
                <a:schemeClr val="bg1"/>
              </a:solidFill>
              <a:latin typeface="Franklin Gothic Medium Cond" panose="020B0606030402020204" pitchFamily="34" charset="0"/>
            </a:rPr>
            <a:t>endeavor </a:t>
          </a:r>
          <a:r>
            <a:rPr lang="en-US" sz="2200" kern="1200" dirty="0" smtClean="0">
              <a:solidFill>
                <a:schemeClr val="bg1"/>
              </a:solidFill>
              <a:latin typeface="Franklin Gothic Medium Cond" panose="020B0606030402020204" pitchFamily="34" charset="0"/>
            </a:rPr>
            <a:t>to protect and improve the environment and to safeguard the forests and wildlife of the country". </a:t>
          </a:r>
          <a:endParaRPr lang="en-US" sz="2200" kern="1200" dirty="0">
            <a:solidFill>
              <a:schemeClr val="bg1"/>
            </a:solidFill>
            <a:latin typeface="Franklin Gothic Medium Cond" panose="020B0606030402020204" pitchFamily="34" charset="0"/>
          </a:endParaRPr>
        </a:p>
      </dsp:txBody>
      <dsp:txXfrm>
        <a:off x="1827045" y="3011674"/>
        <a:ext cx="6670841" cy="1337243"/>
      </dsp:txXfrm>
    </dsp:sp>
    <dsp:sp modelId="{91E03FE0-EA66-49F2-89FB-AB9127084E88}">
      <dsp:nvSpPr>
        <dsp:cNvPr id="0" name=""/>
        <dsp:cNvSpPr/>
      </dsp:nvSpPr>
      <dsp:spPr>
        <a:xfrm>
          <a:off x="1699577" y="4348918"/>
          <a:ext cx="679830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87CCF9-5A19-4502-8E6E-37FB2007B78E}">
      <dsp:nvSpPr>
        <dsp:cNvPr id="0" name=""/>
        <dsp:cNvSpPr/>
      </dsp:nvSpPr>
      <dsp:spPr>
        <a:xfrm>
          <a:off x="0" y="4417218"/>
          <a:ext cx="849788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E5780D-7BD6-451D-8E71-ED894F7945B5}">
      <dsp:nvSpPr>
        <dsp:cNvPr id="0" name=""/>
        <dsp:cNvSpPr/>
      </dsp:nvSpPr>
      <dsp:spPr>
        <a:xfrm>
          <a:off x="0" y="4417218"/>
          <a:ext cx="1699577" cy="147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lvl="0" algn="l" defTabSz="1911350" rtl="0">
            <a:lnSpc>
              <a:spcPct val="90000"/>
            </a:lnSpc>
            <a:spcBef>
              <a:spcPct val="0"/>
            </a:spcBef>
            <a:spcAft>
              <a:spcPct val="35000"/>
            </a:spcAft>
          </a:pPr>
          <a:r>
            <a:rPr lang="en-US" sz="4300" kern="1200" dirty="0" smtClean="0">
              <a:solidFill>
                <a:schemeClr val="bg1"/>
              </a:solidFill>
              <a:latin typeface="Franklin Gothic Medium Cond" panose="020B0606030402020204" pitchFamily="34" charset="0"/>
            </a:rPr>
            <a:t>51-A(g)</a:t>
          </a:r>
          <a:endParaRPr lang="en-US" sz="4300" kern="1200" dirty="0">
            <a:solidFill>
              <a:schemeClr val="bg1"/>
            </a:solidFill>
            <a:latin typeface="Franklin Gothic Medium Cond" panose="020B0606030402020204" pitchFamily="34" charset="0"/>
          </a:endParaRPr>
        </a:p>
      </dsp:txBody>
      <dsp:txXfrm>
        <a:off x="0" y="4417218"/>
        <a:ext cx="1699577" cy="1472406"/>
      </dsp:txXfrm>
    </dsp:sp>
    <dsp:sp modelId="{7C36C891-75BE-4C9C-B899-48DC69B7CBCA}">
      <dsp:nvSpPr>
        <dsp:cNvPr id="0" name=""/>
        <dsp:cNvSpPr/>
      </dsp:nvSpPr>
      <dsp:spPr>
        <a:xfrm>
          <a:off x="1827045" y="4484080"/>
          <a:ext cx="6670841" cy="133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US" sz="2200" kern="1200" dirty="0" smtClean="0">
              <a:solidFill>
                <a:schemeClr val="bg1"/>
              </a:solidFill>
              <a:latin typeface="Franklin Gothic Medium Cond" panose="020B0606030402020204" pitchFamily="34" charset="0"/>
            </a:rPr>
            <a:t>It shall be the duty of every citizen of India to protect and improve the natural environment including forests, lakes, rivers and wildlife and to have compassion for living creatures." </a:t>
          </a:r>
          <a:endParaRPr lang="en-US" sz="2200" kern="1200" dirty="0">
            <a:solidFill>
              <a:schemeClr val="bg1"/>
            </a:solidFill>
            <a:latin typeface="Franklin Gothic Medium Cond" panose="020B0606030402020204" pitchFamily="34" charset="0"/>
          </a:endParaRPr>
        </a:p>
      </dsp:txBody>
      <dsp:txXfrm>
        <a:off x="1827045" y="4484080"/>
        <a:ext cx="6670841" cy="1337243"/>
      </dsp:txXfrm>
    </dsp:sp>
    <dsp:sp modelId="{9A0D3A7E-5FE4-401B-B511-2EB965792C7D}">
      <dsp:nvSpPr>
        <dsp:cNvPr id="0" name=""/>
        <dsp:cNvSpPr/>
      </dsp:nvSpPr>
      <dsp:spPr>
        <a:xfrm>
          <a:off x="1699577" y="5821324"/>
          <a:ext cx="679830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F52F4-C7FA-4680-BA45-464AB905FFAB}">
      <dsp:nvSpPr>
        <dsp:cNvPr id="0" name=""/>
        <dsp:cNvSpPr/>
      </dsp:nvSpPr>
      <dsp:spPr>
        <a:xfrm>
          <a:off x="1412" y="236404"/>
          <a:ext cx="1197438" cy="1197438"/>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245E9-25FB-4C58-B7BD-A72EB1DDA816}">
      <dsp:nvSpPr>
        <dsp:cNvPr id="0" name=""/>
        <dsp:cNvSpPr/>
      </dsp:nvSpPr>
      <dsp:spPr>
        <a:xfrm>
          <a:off x="121156" y="356148"/>
          <a:ext cx="957950" cy="957950"/>
        </a:xfrm>
        <a:prstGeom prst="pie">
          <a:avLst>
            <a:gd name="adj1" fmla="val 126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A86D5C-25FD-43EB-97C9-A7DD14EC0F24}">
      <dsp:nvSpPr>
        <dsp:cNvPr id="0" name=""/>
        <dsp:cNvSpPr/>
      </dsp:nvSpPr>
      <dsp:spPr>
        <a:xfrm rot="16200000">
          <a:off x="-1375641" y="2930641"/>
          <a:ext cx="3472572" cy="718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2444750">
            <a:lnSpc>
              <a:spcPct val="90000"/>
            </a:lnSpc>
            <a:spcBef>
              <a:spcPct val="0"/>
            </a:spcBef>
            <a:spcAft>
              <a:spcPct val="35000"/>
            </a:spcAft>
          </a:pPr>
          <a:r>
            <a:rPr lang="en-US" sz="5500" kern="1200" smtClean="0">
              <a:latin typeface="Franklin Gothic Medium Cond" panose="020B0606030402020204" pitchFamily="34" charset="0"/>
            </a:rPr>
            <a:t>1952</a:t>
          </a:r>
          <a:endParaRPr lang="en-US" sz="5500" kern="1200">
            <a:latin typeface="Franklin Gothic Medium Cond" panose="020B0606030402020204" pitchFamily="34" charset="0"/>
          </a:endParaRPr>
        </a:p>
      </dsp:txBody>
      <dsp:txXfrm>
        <a:off x="-1375641" y="2930641"/>
        <a:ext cx="3472572" cy="718463"/>
      </dsp:txXfrm>
    </dsp:sp>
    <dsp:sp modelId="{F5C09F1C-E6ED-47B1-9889-35894BD9FF26}">
      <dsp:nvSpPr>
        <dsp:cNvPr id="0" name=""/>
        <dsp:cNvSpPr/>
      </dsp:nvSpPr>
      <dsp:spPr>
        <a:xfrm>
          <a:off x="839619" y="236404"/>
          <a:ext cx="2394877" cy="478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200150">
            <a:lnSpc>
              <a:spcPct val="90000"/>
            </a:lnSpc>
            <a:spcBef>
              <a:spcPct val="0"/>
            </a:spcBef>
            <a:spcAft>
              <a:spcPct val="35000"/>
            </a:spcAft>
          </a:pPr>
          <a:r>
            <a:rPr lang="en-US" sz="2700" kern="1200" smtClean="0">
              <a:latin typeface="Franklin Gothic Medium Cond" panose="020B0606030402020204" pitchFamily="34" charset="0"/>
            </a:rPr>
            <a:t>India's 1st Forest policy: 1/3rd of land be covered with Forest =&gt; 1988 updated.</a:t>
          </a:r>
          <a:endParaRPr lang="en-US" sz="2700" kern="1200">
            <a:latin typeface="Franklin Gothic Medium Cond" panose="020B0606030402020204" pitchFamily="34" charset="0"/>
          </a:endParaRPr>
        </a:p>
      </dsp:txBody>
      <dsp:txXfrm>
        <a:off x="839619" y="236404"/>
        <a:ext cx="2394877" cy="4789754"/>
      </dsp:txXfrm>
    </dsp:sp>
    <dsp:sp modelId="{902608D2-3519-4714-89EA-8D7C4BF2D3E5}">
      <dsp:nvSpPr>
        <dsp:cNvPr id="0" name=""/>
        <dsp:cNvSpPr/>
      </dsp:nvSpPr>
      <dsp:spPr>
        <a:xfrm>
          <a:off x="3641257" y="236404"/>
          <a:ext cx="1197438" cy="1197438"/>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A618F4-4B9E-43C2-9836-0A9798B2CF30}">
      <dsp:nvSpPr>
        <dsp:cNvPr id="0" name=""/>
        <dsp:cNvSpPr/>
      </dsp:nvSpPr>
      <dsp:spPr>
        <a:xfrm>
          <a:off x="3761001" y="356148"/>
          <a:ext cx="957950" cy="957950"/>
        </a:xfrm>
        <a:prstGeom prst="pie">
          <a:avLst>
            <a:gd name="adj1" fmla="val 90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B4E8A9-6C32-4604-9A11-BD73529367FD}">
      <dsp:nvSpPr>
        <dsp:cNvPr id="0" name=""/>
        <dsp:cNvSpPr/>
      </dsp:nvSpPr>
      <dsp:spPr>
        <a:xfrm rot="16200000">
          <a:off x="2264203" y="2930641"/>
          <a:ext cx="3472572" cy="718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2444750">
            <a:lnSpc>
              <a:spcPct val="90000"/>
            </a:lnSpc>
            <a:spcBef>
              <a:spcPct val="0"/>
            </a:spcBef>
            <a:spcAft>
              <a:spcPct val="35000"/>
            </a:spcAft>
          </a:pPr>
          <a:r>
            <a:rPr lang="en-US" sz="5500" kern="1200" smtClean="0">
              <a:latin typeface="Franklin Gothic Medium Cond" panose="020B0606030402020204" pitchFamily="34" charset="0"/>
            </a:rPr>
            <a:t>1972</a:t>
          </a:r>
          <a:endParaRPr lang="en-US" sz="5500" kern="1200">
            <a:latin typeface="Franklin Gothic Medium Cond" panose="020B0606030402020204" pitchFamily="34" charset="0"/>
          </a:endParaRPr>
        </a:p>
      </dsp:txBody>
      <dsp:txXfrm>
        <a:off x="2264203" y="2930641"/>
        <a:ext cx="3472572" cy="718463"/>
      </dsp:txXfrm>
    </dsp:sp>
    <dsp:sp modelId="{84AE5189-A9D1-459B-AAEB-D3BE7BEDFDCB}">
      <dsp:nvSpPr>
        <dsp:cNvPr id="0" name=""/>
        <dsp:cNvSpPr/>
      </dsp:nvSpPr>
      <dsp:spPr>
        <a:xfrm>
          <a:off x="4479464" y="236404"/>
          <a:ext cx="2394877" cy="478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200150">
            <a:lnSpc>
              <a:spcPct val="90000"/>
            </a:lnSpc>
            <a:spcBef>
              <a:spcPct val="0"/>
            </a:spcBef>
            <a:spcAft>
              <a:spcPct val="35000"/>
            </a:spcAft>
          </a:pPr>
          <a:r>
            <a:rPr lang="en-US" sz="2700" kern="1200" dirty="0" smtClean="0">
              <a:latin typeface="Franklin Gothic Medium Cond" panose="020B0606030402020204" pitchFamily="34" charset="0"/>
            </a:rPr>
            <a:t>Wildlife protection act- create protected areas, prohibit hunting, animals classified in 6 schedules. National and state wildlife boards.</a:t>
          </a:r>
          <a:endParaRPr lang="en-US" sz="2700" kern="1200" dirty="0">
            <a:latin typeface="Franklin Gothic Medium Cond" panose="020B0606030402020204" pitchFamily="34" charset="0"/>
          </a:endParaRPr>
        </a:p>
      </dsp:txBody>
      <dsp:txXfrm>
        <a:off x="4479464" y="236404"/>
        <a:ext cx="2394877" cy="4789754"/>
      </dsp:txXfrm>
    </dsp:sp>
    <dsp:sp modelId="{12AC903A-A127-4454-9F6C-C94CB86AE2DB}">
      <dsp:nvSpPr>
        <dsp:cNvPr id="0" name=""/>
        <dsp:cNvSpPr/>
      </dsp:nvSpPr>
      <dsp:spPr>
        <a:xfrm>
          <a:off x="7281102" y="236404"/>
          <a:ext cx="1197438" cy="1197438"/>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87CE2B-D434-417F-849D-AFB145606C1A}">
      <dsp:nvSpPr>
        <dsp:cNvPr id="0" name=""/>
        <dsp:cNvSpPr/>
      </dsp:nvSpPr>
      <dsp:spPr>
        <a:xfrm>
          <a:off x="7400846" y="356148"/>
          <a:ext cx="957950" cy="957950"/>
        </a:xfrm>
        <a:prstGeom prst="pie">
          <a:avLst>
            <a:gd name="adj1" fmla="val 54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8AB836-85C1-4741-97A1-FF65A5E0E317}">
      <dsp:nvSpPr>
        <dsp:cNvPr id="0" name=""/>
        <dsp:cNvSpPr/>
      </dsp:nvSpPr>
      <dsp:spPr>
        <a:xfrm rot="16200000">
          <a:off x="5904048" y="2930641"/>
          <a:ext cx="3472572" cy="718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2444750">
            <a:lnSpc>
              <a:spcPct val="90000"/>
            </a:lnSpc>
            <a:spcBef>
              <a:spcPct val="0"/>
            </a:spcBef>
            <a:spcAft>
              <a:spcPct val="35000"/>
            </a:spcAft>
          </a:pPr>
          <a:r>
            <a:rPr lang="en-US" sz="5500" kern="1200" smtClean="0">
              <a:latin typeface="Franklin Gothic Medium Cond" panose="020B0606030402020204" pitchFamily="34" charset="0"/>
            </a:rPr>
            <a:t>1972</a:t>
          </a:r>
          <a:endParaRPr lang="en-US" sz="5500" kern="1200">
            <a:latin typeface="Franklin Gothic Medium Cond" panose="020B0606030402020204" pitchFamily="34" charset="0"/>
          </a:endParaRPr>
        </a:p>
      </dsp:txBody>
      <dsp:txXfrm>
        <a:off x="5904048" y="2930641"/>
        <a:ext cx="3472572" cy="718463"/>
      </dsp:txXfrm>
    </dsp:sp>
    <dsp:sp modelId="{82AC6C00-DCCE-417F-82BA-E2F0C1E494E5}">
      <dsp:nvSpPr>
        <dsp:cNvPr id="0" name=""/>
        <dsp:cNvSpPr/>
      </dsp:nvSpPr>
      <dsp:spPr>
        <a:xfrm>
          <a:off x="8119309" y="236404"/>
          <a:ext cx="2394877" cy="478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200150">
            <a:lnSpc>
              <a:spcPct val="90000"/>
            </a:lnSpc>
            <a:spcBef>
              <a:spcPct val="0"/>
            </a:spcBef>
            <a:spcAft>
              <a:spcPct val="35000"/>
            </a:spcAft>
          </a:pPr>
          <a:r>
            <a:rPr lang="en-US" sz="2700" kern="1200" smtClean="0">
              <a:latin typeface="Franklin Gothic Medium Cond" panose="020B0606030402020204" pitchFamily="34" charset="0"/>
            </a:rPr>
            <a:t>UNEP: (UN Environment program) Stockholm declaration for human environment.</a:t>
          </a:r>
          <a:endParaRPr lang="en-US" sz="2700" kern="1200">
            <a:latin typeface="Franklin Gothic Medium Cond" panose="020B0606030402020204" pitchFamily="34" charset="0"/>
          </a:endParaRPr>
        </a:p>
        <a:p>
          <a:pPr lvl="0" algn="l" defTabSz="1200150">
            <a:lnSpc>
              <a:spcPct val="90000"/>
            </a:lnSpc>
            <a:spcBef>
              <a:spcPct val="0"/>
            </a:spcBef>
            <a:spcAft>
              <a:spcPct val="35000"/>
            </a:spcAft>
          </a:pPr>
          <a:r>
            <a:rPr lang="en-US" sz="2700" kern="1200" dirty="0" smtClean="0">
              <a:latin typeface="Franklin Gothic Medium Cond" panose="020B0606030402020204" pitchFamily="34" charset="0"/>
            </a:rPr>
            <a:t>Water Act 1974=&gt;Water pollution control board, and Water Cess Act. Air Act 1981</a:t>
          </a:r>
          <a:endParaRPr lang="en-US" sz="2700" kern="1200" dirty="0">
            <a:latin typeface="Franklin Gothic Medium Cond" panose="020B0606030402020204" pitchFamily="34" charset="0"/>
          </a:endParaRPr>
        </a:p>
      </dsp:txBody>
      <dsp:txXfrm>
        <a:off x="8119309" y="236404"/>
        <a:ext cx="2394877" cy="47897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F52F4-C7FA-4680-BA45-464AB905FFAB}">
      <dsp:nvSpPr>
        <dsp:cNvPr id="0" name=""/>
        <dsp:cNvSpPr/>
      </dsp:nvSpPr>
      <dsp:spPr>
        <a:xfrm>
          <a:off x="1412" y="236404"/>
          <a:ext cx="1197438" cy="1197438"/>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245E9-25FB-4C58-B7BD-A72EB1DDA816}">
      <dsp:nvSpPr>
        <dsp:cNvPr id="0" name=""/>
        <dsp:cNvSpPr/>
      </dsp:nvSpPr>
      <dsp:spPr>
        <a:xfrm>
          <a:off x="121156" y="356148"/>
          <a:ext cx="957950" cy="957950"/>
        </a:xfrm>
        <a:prstGeom prst="pie">
          <a:avLst>
            <a:gd name="adj1" fmla="val 126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A86D5C-25FD-43EB-97C9-A7DD14EC0F24}">
      <dsp:nvSpPr>
        <dsp:cNvPr id="0" name=""/>
        <dsp:cNvSpPr/>
      </dsp:nvSpPr>
      <dsp:spPr>
        <a:xfrm rot="16200000">
          <a:off x="-1375641" y="2930641"/>
          <a:ext cx="3472572" cy="718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2444750">
            <a:lnSpc>
              <a:spcPct val="90000"/>
            </a:lnSpc>
            <a:spcBef>
              <a:spcPct val="0"/>
            </a:spcBef>
            <a:spcAft>
              <a:spcPct val="35000"/>
            </a:spcAft>
          </a:pPr>
          <a:r>
            <a:rPr lang="en-US" sz="5500" kern="1200" smtClean="0">
              <a:latin typeface="Franklin Gothic Medium Cond" panose="020B0606030402020204" pitchFamily="34" charset="0"/>
            </a:rPr>
            <a:t>1980</a:t>
          </a:r>
          <a:endParaRPr lang="en-US" sz="5500" kern="1200">
            <a:latin typeface="Franklin Gothic Medium Cond" panose="020B0606030402020204" pitchFamily="34" charset="0"/>
          </a:endParaRPr>
        </a:p>
      </dsp:txBody>
      <dsp:txXfrm>
        <a:off x="-1375641" y="2930641"/>
        <a:ext cx="3472572" cy="718463"/>
      </dsp:txXfrm>
    </dsp:sp>
    <dsp:sp modelId="{F5C09F1C-E6ED-47B1-9889-35894BD9FF26}">
      <dsp:nvSpPr>
        <dsp:cNvPr id="0" name=""/>
        <dsp:cNvSpPr/>
      </dsp:nvSpPr>
      <dsp:spPr>
        <a:xfrm>
          <a:off x="839619" y="236404"/>
          <a:ext cx="2394877" cy="478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111250">
            <a:lnSpc>
              <a:spcPct val="90000"/>
            </a:lnSpc>
            <a:spcBef>
              <a:spcPct val="0"/>
            </a:spcBef>
            <a:spcAft>
              <a:spcPct val="35000"/>
            </a:spcAft>
          </a:pPr>
          <a:r>
            <a:rPr lang="en-US" sz="2500" kern="1200" dirty="0" smtClean="0">
              <a:latin typeface="Franklin Gothic Medium Cond" panose="020B0606030402020204" pitchFamily="34" charset="0"/>
            </a:rPr>
            <a:t>Forest Conservation Act- regulate and restrict the diversion of forest land for non- forest purpose</a:t>
          </a:r>
        </a:p>
      </dsp:txBody>
      <dsp:txXfrm>
        <a:off x="839619" y="236404"/>
        <a:ext cx="2394877" cy="4789754"/>
      </dsp:txXfrm>
    </dsp:sp>
    <dsp:sp modelId="{7B72455D-0DC5-448A-BA3D-A003AE7175C0}">
      <dsp:nvSpPr>
        <dsp:cNvPr id="0" name=""/>
        <dsp:cNvSpPr/>
      </dsp:nvSpPr>
      <dsp:spPr>
        <a:xfrm>
          <a:off x="3641257" y="236404"/>
          <a:ext cx="1197438" cy="1197438"/>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57762-9076-4B2D-B237-939A72F0D338}">
      <dsp:nvSpPr>
        <dsp:cNvPr id="0" name=""/>
        <dsp:cNvSpPr/>
      </dsp:nvSpPr>
      <dsp:spPr>
        <a:xfrm>
          <a:off x="3761001" y="356148"/>
          <a:ext cx="957950" cy="957950"/>
        </a:xfrm>
        <a:prstGeom prst="pie">
          <a:avLst>
            <a:gd name="adj1" fmla="val 90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AC01A5-F1ED-47C3-95B4-BB04696D08CD}">
      <dsp:nvSpPr>
        <dsp:cNvPr id="0" name=""/>
        <dsp:cNvSpPr/>
      </dsp:nvSpPr>
      <dsp:spPr>
        <a:xfrm rot="16200000">
          <a:off x="2264203" y="2930641"/>
          <a:ext cx="3472572" cy="718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2444750">
            <a:lnSpc>
              <a:spcPct val="90000"/>
            </a:lnSpc>
            <a:spcBef>
              <a:spcPct val="0"/>
            </a:spcBef>
            <a:spcAft>
              <a:spcPct val="35000"/>
            </a:spcAft>
          </a:pPr>
          <a:r>
            <a:rPr lang="en-US" sz="5500" kern="1200" smtClean="0">
              <a:latin typeface="Franklin Gothic Medium Cond" panose="020B0606030402020204" pitchFamily="34" charset="0"/>
            </a:rPr>
            <a:t>1983</a:t>
          </a:r>
        </a:p>
      </dsp:txBody>
      <dsp:txXfrm>
        <a:off x="2264203" y="2930641"/>
        <a:ext cx="3472572" cy="718463"/>
      </dsp:txXfrm>
    </dsp:sp>
    <dsp:sp modelId="{2B3C62B7-5BFC-495C-9F22-83065D245254}">
      <dsp:nvSpPr>
        <dsp:cNvPr id="0" name=""/>
        <dsp:cNvSpPr/>
      </dsp:nvSpPr>
      <dsp:spPr>
        <a:xfrm>
          <a:off x="4479464" y="236404"/>
          <a:ext cx="2394877" cy="478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111250">
            <a:lnSpc>
              <a:spcPct val="90000"/>
            </a:lnSpc>
            <a:spcBef>
              <a:spcPct val="0"/>
            </a:spcBef>
            <a:spcAft>
              <a:spcPct val="35000"/>
            </a:spcAft>
          </a:pPr>
          <a:r>
            <a:rPr lang="en-US" sz="2500" kern="1200" dirty="0" smtClean="0">
              <a:latin typeface="Franklin Gothic Medium Cond" panose="020B0606030402020204" pitchFamily="34" charset="0"/>
            </a:rPr>
            <a:t>National Wildlife Action Plan: in-situ conservation with Junta support. </a:t>
          </a:r>
        </a:p>
      </dsp:txBody>
      <dsp:txXfrm>
        <a:off x="4479464" y="236404"/>
        <a:ext cx="2394877" cy="4789754"/>
      </dsp:txXfrm>
    </dsp:sp>
    <dsp:sp modelId="{D3CCF15E-4B0E-49FD-BF6B-68CC21F8FA3D}">
      <dsp:nvSpPr>
        <dsp:cNvPr id="0" name=""/>
        <dsp:cNvSpPr/>
      </dsp:nvSpPr>
      <dsp:spPr>
        <a:xfrm>
          <a:off x="7281102" y="236404"/>
          <a:ext cx="1197438" cy="1197438"/>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F7C892-2F3E-4EDA-BB5C-A568E1514DE2}">
      <dsp:nvSpPr>
        <dsp:cNvPr id="0" name=""/>
        <dsp:cNvSpPr/>
      </dsp:nvSpPr>
      <dsp:spPr>
        <a:xfrm>
          <a:off x="7400846" y="356148"/>
          <a:ext cx="957950" cy="957950"/>
        </a:xfrm>
        <a:prstGeom prst="pie">
          <a:avLst>
            <a:gd name="adj1" fmla="val 54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7E8F93-2BE6-4806-890F-BF4D9CD75FE5}">
      <dsp:nvSpPr>
        <dsp:cNvPr id="0" name=""/>
        <dsp:cNvSpPr/>
      </dsp:nvSpPr>
      <dsp:spPr>
        <a:xfrm rot="16200000">
          <a:off x="5904048" y="2930641"/>
          <a:ext cx="3472572" cy="718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2444750">
            <a:lnSpc>
              <a:spcPct val="90000"/>
            </a:lnSpc>
            <a:spcBef>
              <a:spcPct val="0"/>
            </a:spcBef>
            <a:spcAft>
              <a:spcPct val="35000"/>
            </a:spcAft>
          </a:pPr>
          <a:r>
            <a:rPr lang="en-US" sz="5500" kern="1200" smtClean="0">
              <a:latin typeface="Franklin Gothic Medium Cond" panose="020B0606030402020204" pitchFamily="34" charset="0"/>
            </a:rPr>
            <a:t>1984</a:t>
          </a:r>
        </a:p>
      </dsp:txBody>
      <dsp:txXfrm>
        <a:off x="5904048" y="2930641"/>
        <a:ext cx="3472572" cy="718463"/>
      </dsp:txXfrm>
    </dsp:sp>
    <dsp:sp modelId="{2CCF4F18-C730-4D8F-A44E-A2926A1F3390}">
      <dsp:nvSpPr>
        <dsp:cNvPr id="0" name=""/>
        <dsp:cNvSpPr/>
      </dsp:nvSpPr>
      <dsp:spPr>
        <a:xfrm>
          <a:off x="8119309" y="236404"/>
          <a:ext cx="2394877" cy="4789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111250">
            <a:lnSpc>
              <a:spcPct val="90000"/>
            </a:lnSpc>
            <a:spcBef>
              <a:spcPct val="0"/>
            </a:spcBef>
            <a:spcAft>
              <a:spcPct val="35000"/>
            </a:spcAft>
          </a:pPr>
          <a:r>
            <a:rPr lang="en-US" sz="2500" kern="1200" dirty="0" smtClean="0">
              <a:latin typeface="Franklin Gothic Medium Cond" panose="020B0606030402020204" pitchFamily="34" charset="0"/>
            </a:rPr>
            <a:t>Bhopal Gas Disaster =&gt; 1986: Environment protection Act.</a:t>
          </a:r>
        </a:p>
        <a:p>
          <a:pPr lvl="0" algn="l" defTabSz="1111250">
            <a:lnSpc>
              <a:spcPct val="90000"/>
            </a:lnSpc>
            <a:spcBef>
              <a:spcPct val="0"/>
            </a:spcBef>
            <a:spcAft>
              <a:spcPct val="35000"/>
            </a:spcAft>
          </a:pPr>
          <a:r>
            <a:rPr lang="en-US" sz="2500" kern="1200" smtClean="0">
              <a:latin typeface="Franklin Gothic Medium Cond" panose="020B0606030402020204" pitchFamily="34" charset="0"/>
            </a:rPr>
            <a:t>Union to laydown pollution norms, effluent standards, industrial safeguard, inspection etc.</a:t>
          </a:r>
        </a:p>
        <a:p>
          <a:pPr lvl="0" algn="l" defTabSz="1111250">
            <a:lnSpc>
              <a:spcPct val="90000"/>
            </a:lnSpc>
            <a:spcBef>
              <a:spcPct val="0"/>
            </a:spcBef>
            <a:spcAft>
              <a:spcPct val="35000"/>
            </a:spcAft>
          </a:pPr>
          <a:r>
            <a:rPr lang="en-US" sz="2500" kern="1200" dirty="0" smtClean="0">
              <a:latin typeface="Franklin Gothic Medium Cond" panose="020B0606030402020204" pitchFamily="34" charset="0"/>
            </a:rPr>
            <a:t>Hazardous waste management rules ('89-2008 updated)</a:t>
          </a:r>
        </a:p>
      </dsp:txBody>
      <dsp:txXfrm>
        <a:off x="8119309" y="236404"/>
        <a:ext cx="2394877" cy="47897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F52F4-C7FA-4680-BA45-464AB905FFAB}">
      <dsp:nvSpPr>
        <dsp:cNvPr id="0" name=""/>
        <dsp:cNvSpPr/>
      </dsp:nvSpPr>
      <dsp:spPr>
        <a:xfrm>
          <a:off x="3715" y="853110"/>
          <a:ext cx="889085" cy="889085"/>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245E9-25FB-4C58-B7BD-A72EB1DDA816}">
      <dsp:nvSpPr>
        <dsp:cNvPr id="0" name=""/>
        <dsp:cNvSpPr/>
      </dsp:nvSpPr>
      <dsp:spPr>
        <a:xfrm>
          <a:off x="92624" y="942019"/>
          <a:ext cx="711268" cy="711268"/>
        </a:xfrm>
        <a:prstGeom prst="pie">
          <a:avLst>
            <a:gd name="adj1" fmla="val 135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A86D5C-25FD-43EB-97C9-A7DD14EC0F24}">
      <dsp:nvSpPr>
        <dsp:cNvPr id="0" name=""/>
        <dsp:cNvSpPr/>
      </dsp:nvSpPr>
      <dsp:spPr>
        <a:xfrm rot="16200000">
          <a:off x="-1018732" y="2853552"/>
          <a:ext cx="2578347" cy="533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1822450">
            <a:lnSpc>
              <a:spcPct val="90000"/>
            </a:lnSpc>
            <a:spcBef>
              <a:spcPct val="0"/>
            </a:spcBef>
            <a:spcAft>
              <a:spcPct val="35000"/>
            </a:spcAft>
          </a:pPr>
          <a:r>
            <a:rPr lang="en-US" sz="4100" kern="1200" smtClean="0">
              <a:latin typeface="Franklin Gothic Medium Cond" panose="020B0606030402020204" pitchFamily="34" charset="0"/>
            </a:rPr>
            <a:t>1991</a:t>
          </a:r>
          <a:endParaRPr lang="en-US" sz="4100" kern="1200">
            <a:latin typeface="Franklin Gothic Medium Cond" panose="020B0606030402020204" pitchFamily="34" charset="0"/>
          </a:endParaRPr>
        </a:p>
      </dsp:txBody>
      <dsp:txXfrm>
        <a:off x="-1018732" y="2853552"/>
        <a:ext cx="2578347" cy="533451"/>
      </dsp:txXfrm>
    </dsp:sp>
    <dsp:sp modelId="{F5C09F1C-E6ED-47B1-9889-35894BD9FF26}">
      <dsp:nvSpPr>
        <dsp:cNvPr id="0" name=""/>
        <dsp:cNvSpPr/>
      </dsp:nvSpPr>
      <dsp:spPr>
        <a:xfrm>
          <a:off x="626075" y="853110"/>
          <a:ext cx="1778170" cy="3556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333500">
            <a:lnSpc>
              <a:spcPct val="90000"/>
            </a:lnSpc>
            <a:spcBef>
              <a:spcPct val="0"/>
            </a:spcBef>
            <a:spcAft>
              <a:spcPct val="35000"/>
            </a:spcAft>
          </a:pPr>
          <a:r>
            <a:rPr lang="en-US" sz="3000" kern="1200" dirty="0" smtClean="0">
              <a:latin typeface="Franklin Gothic Medium Cond" panose="020B0606030402020204" pitchFamily="34" charset="0"/>
            </a:rPr>
            <a:t>Costal regulation zones (CRZ) =&gt; update in 2011</a:t>
          </a:r>
        </a:p>
      </dsp:txBody>
      <dsp:txXfrm>
        <a:off x="626075" y="853110"/>
        <a:ext cx="1778170" cy="3556341"/>
      </dsp:txXfrm>
    </dsp:sp>
    <dsp:sp modelId="{1ACC4C47-2B68-44FD-B487-A9FCD394A7A8}">
      <dsp:nvSpPr>
        <dsp:cNvPr id="0" name=""/>
        <dsp:cNvSpPr/>
      </dsp:nvSpPr>
      <dsp:spPr>
        <a:xfrm>
          <a:off x="2706261" y="853110"/>
          <a:ext cx="889085" cy="889085"/>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8338-10FC-4CB4-BC0F-EAAE48A9469A}">
      <dsp:nvSpPr>
        <dsp:cNvPr id="0" name=""/>
        <dsp:cNvSpPr/>
      </dsp:nvSpPr>
      <dsp:spPr>
        <a:xfrm>
          <a:off x="2795170" y="942019"/>
          <a:ext cx="711268" cy="711268"/>
        </a:xfrm>
        <a:prstGeom prst="pie">
          <a:avLst>
            <a:gd name="adj1" fmla="val 108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169954-6966-47E6-A4DF-6F4E08D1532E}">
      <dsp:nvSpPr>
        <dsp:cNvPr id="0" name=""/>
        <dsp:cNvSpPr/>
      </dsp:nvSpPr>
      <dsp:spPr>
        <a:xfrm rot="16200000">
          <a:off x="1683813" y="2853552"/>
          <a:ext cx="2578347" cy="533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1822450">
            <a:lnSpc>
              <a:spcPct val="90000"/>
            </a:lnSpc>
            <a:spcBef>
              <a:spcPct val="0"/>
            </a:spcBef>
            <a:spcAft>
              <a:spcPct val="35000"/>
            </a:spcAft>
          </a:pPr>
          <a:r>
            <a:rPr lang="en-US" sz="4100" kern="1200" smtClean="0">
              <a:latin typeface="Franklin Gothic Medium Cond" panose="020B0606030402020204" pitchFamily="34" charset="0"/>
            </a:rPr>
            <a:t>1994</a:t>
          </a:r>
        </a:p>
      </dsp:txBody>
      <dsp:txXfrm>
        <a:off x="1683813" y="2853552"/>
        <a:ext cx="2578347" cy="533451"/>
      </dsp:txXfrm>
    </dsp:sp>
    <dsp:sp modelId="{A61CE238-66EC-4D0A-BBBC-7935B8B66E04}">
      <dsp:nvSpPr>
        <dsp:cNvPr id="0" name=""/>
        <dsp:cNvSpPr/>
      </dsp:nvSpPr>
      <dsp:spPr>
        <a:xfrm>
          <a:off x="3328621" y="853110"/>
          <a:ext cx="1778170" cy="3556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333500">
            <a:lnSpc>
              <a:spcPct val="90000"/>
            </a:lnSpc>
            <a:spcBef>
              <a:spcPct val="0"/>
            </a:spcBef>
            <a:spcAft>
              <a:spcPct val="35000"/>
            </a:spcAft>
          </a:pPr>
          <a:r>
            <a:rPr lang="en-US" sz="3000" kern="1200" dirty="0" smtClean="0">
              <a:latin typeface="Franklin Gothic Medium Cond" panose="020B0606030402020204" pitchFamily="34" charset="0"/>
            </a:rPr>
            <a:t>Environment Impact Assessment Notification, update in 2006</a:t>
          </a:r>
        </a:p>
      </dsp:txBody>
      <dsp:txXfrm>
        <a:off x="3328621" y="853110"/>
        <a:ext cx="1778170" cy="3556341"/>
      </dsp:txXfrm>
    </dsp:sp>
    <dsp:sp modelId="{A4D88330-C151-4992-88C2-0A2521A01DE7}">
      <dsp:nvSpPr>
        <dsp:cNvPr id="0" name=""/>
        <dsp:cNvSpPr/>
      </dsp:nvSpPr>
      <dsp:spPr>
        <a:xfrm>
          <a:off x="5408807" y="853110"/>
          <a:ext cx="889085" cy="889085"/>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D8A4CD-5250-4AC6-9FB3-8480317D5AD2}">
      <dsp:nvSpPr>
        <dsp:cNvPr id="0" name=""/>
        <dsp:cNvSpPr/>
      </dsp:nvSpPr>
      <dsp:spPr>
        <a:xfrm>
          <a:off x="5497716" y="942019"/>
          <a:ext cx="711268" cy="711268"/>
        </a:xfrm>
        <a:prstGeom prst="pie">
          <a:avLst>
            <a:gd name="adj1" fmla="val 81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6DB8E7-350B-4C10-9B36-760C4E197FA1}">
      <dsp:nvSpPr>
        <dsp:cNvPr id="0" name=""/>
        <dsp:cNvSpPr/>
      </dsp:nvSpPr>
      <dsp:spPr>
        <a:xfrm rot="16200000">
          <a:off x="4386359" y="2853552"/>
          <a:ext cx="2578347" cy="533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1822450">
            <a:lnSpc>
              <a:spcPct val="90000"/>
            </a:lnSpc>
            <a:spcBef>
              <a:spcPct val="0"/>
            </a:spcBef>
            <a:spcAft>
              <a:spcPct val="35000"/>
            </a:spcAft>
          </a:pPr>
          <a:r>
            <a:rPr lang="en-US" sz="4100" kern="1200" smtClean="0">
              <a:latin typeface="Franklin Gothic Medium Cond" panose="020B0606030402020204" pitchFamily="34" charset="0"/>
            </a:rPr>
            <a:t>2002</a:t>
          </a:r>
        </a:p>
      </dsp:txBody>
      <dsp:txXfrm>
        <a:off x="4386359" y="2853552"/>
        <a:ext cx="2578347" cy="533451"/>
      </dsp:txXfrm>
    </dsp:sp>
    <dsp:sp modelId="{A4F26EB2-1D92-47DA-9135-E1CD45339131}">
      <dsp:nvSpPr>
        <dsp:cNvPr id="0" name=""/>
        <dsp:cNvSpPr/>
      </dsp:nvSpPr>
      <dsp:spPr>
        <a:xfrm>
          <a:off x="6031167" y="853110"/>
          <a:ext cx="1778170" cy="3556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333500">
            <a:lnSpc>
              <a:spcPct val="90000"/>
            </a:lnSpc>
            <a:spcBef>
              <a:spcPct val="0"/>
            </a:spcBef>
            <a:spcAft>
              <a:spcPct val="35000"/>
            </a:spcAft>
          </a:pPr>
          <a:r>
            <a:rPr lang="en-US" sz="3000" kern="1200" smtClean="0">
              <a:latin typeface="Franklin Gothic Medium Cond" panose="020B0606030402020204" pitchFamily="34" charset="0"/>
            </a:rPr>
            <a:t>Biodiversity act</a:t>
          </a:r>
        </a:p>
      </dsp:txBody>
      <dsp:txXfrm>
        <a:off x="6031167" y="853110"/>
        <a:ext cx="1778170" cy="3556341"/>
      </dsp:txXfrm>
    </dsp:sp>
    <dsp:sp modelId="{B624634A-58A2-441E-9178-6CABB2C63AA6}">
      <dsp:nvSpPr>
        <dsp:cNvPr id="0" name=""/>
        <dsp:cNvSpPr/>
      </dsp:nvSpPr>
      <dsp:spPr>
        <a:xfrm>
          <a:off x="8111353" y="853110"/>
          <a:ext cx="889085" cy="889085"/>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A82F64-230E-4B58-B291-789313CE94AD}">
      <dsp:nvSpPr>
        <dsp:cNvPr id="0" name=""/>
        <dsp:cNvSpPr/>
      </dsp:nvSpPr>
      <dsp:spPr>
        <a:xfrm>
          <a:off x="8200262" y="942019"/>
          <a:ext cx="711268" cy="711268"/>
        </a:xfrm>
        <a:prstGeom prst="pie">
          <a:avLst>
            <a:gd name="adj1" fmla="val 54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E302B7-60C9-4C89-B8C4-7FA35B7CA0DF}">
      <dsp:nvSpPr>
        <dsp:cNvPr id="0" name=""/>
        <dsp:cNvSpPr/>
      </dsp:nvSpPr>
      <dsp:spPr>
        <a:xfrm rot="16200000">
          <a:off x="7088905" y="2853552"/>
          <a:ext cx="2578347" cy="533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1822450">
            <a:lnSpc>
              <a:spcPct val="90000"/>
            </a:lnSpc>
            <a:spcBef>
              <a:spcPct val="0"/>
            </a:spcBef>
            <a:spcAft>
              <a:spcPct val="35000"/>
            </a:spcAft>
          </a:pPr>
          <a:r>
            <a:rPr lang="en-US" sz="4100" kern="1200" smtClean="0">
              <a:latin typeface="Franklin Gothic Medium Cond" panose="020B0606030402020204" pitchFamily="34" charset="0"/>
            </a:rPr>
            <a:t>2010</a:t>
          </a:r>
        </a:p>
      </dsp:txBody>
      <dsp:txXfrm>
        <a:off x="7088905" y="2853552"/>
        <a:ext cx="2578347" cy="533451"/>
      </dsp:txXfrm>
    </dsp:sp>
    <dsp:sp modelId="{F981CDB9-B6C7-4040-9CFD-22A59970B89A}">
      <dsp:nvSpPr>
        <dsp:cNvPr id="0" name=""/>
        <dsp:cNvSpPr/>
      </dsp:nvSpPr>
      <dsp:spPr>
        <a:xfrm>
          <a:off x="8733713" y="853110"/>
          <a:ext cx="1778170" cy="3556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333500">
            <a:lnSpc>
              <a:spcPct val="90000"/>
            </a:lnSpc>
            <a:spcBef>
              <a:spcPct val="0"/>
            </a:spcBef>
            <a:spcAft>
              <a:spcPct val="35000"/>
            </a:spcAft>
          </a:pPr>
          <a:r>
            <a:rPr lang="en-US" sz="3000" kern="1200" dirty="0" smtClean="0">
              <a:latin typeface="Franklin Gothic Medium Cond" panose="020B0606030402020204" pitchFamily="34" charset="0"/>
            </a:rPr>
            <a:t>National Green Tribunal</a:t>
          </a:r>
        </a:p>
      </dsp:txBody>
      <dsp:txXfrm>
        <a:off x="8733713" y="853110"/>
        <a:ext cx="1778170" cy="35563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05107-5420-424E-ADA1-C0A888F54CCB}">
      <dsp:nvSpPr>
        <dsp:cNvPr id="0" name=""/>
        <dsp:cNvSpPr/>
      </dsp:nvSpPr>
      <dsp:spPr>
        <a:xfrm>
          <a:off x="0" y="0"/>
          <a:ext cx="8559270" cy="2089150"/>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strike="sngStrike" kern="1200" dirty="0" smtClean="0">
              <a:latin typeface="Franklin Gothic Medium Cond" panose="020B0606030402020204" pitchFamily="34" charset="0"/>
            </a:rPr>
            <a:t>Type of areas</a:t>
          </a:r>
          <a:endParaRPr lang="en-US" sz="3900" strike="sngStrike"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strike="sngStrike" kern="1200" dirty="0" smtClean="0">
              <a:latin typeface="Franklin Gothic Medium Cond" panose="020B0606030402020204" pitchFamily="34" charset="0"/>
            </a:rPr>
            <a:t>Parks, Sanctuaries, Reserves, Hotspots, PA</a:t>
          </a:r>
          <a:endParaRPr lang="en-US" sz="3000" strike="sngStrike"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strike="sngStrike" kern="1200" dirty="0" smtClean="0">
              <a:latin typeface="Franklin Gothic Medium Cond" panose="020B0606030402020204" pitchFamily="34" charset="0"/>
            </a:rPr>
            <a:t>Go &amp; No Go areas?</a:t>
          </a:r>
          <a:endParaRPr lang="en-US" sz="3000" strike="sngStrike" kern="1200" dirty="0">
            <a:latin typeface="Franklin Gothic Medium Cond" panose="020B0606030402020204" pitchFamily="34" charset="0"/>
          </a:endParaRPr>
        </a:p>
      </dsp:txBody>
      <dsp:txXfrm>
        <a:off x="1920769" y="0"/>
        <a:ext cx="6638501" cy="2089150"/>
      </dsp:txXfrm>
    </dsp:sp>
    <dsp:sp modelId="{B825DD91-1F6F-47C6-A488-C0BE64AD7C19}">
      <dsp:nvSpPr>
        <dsp:cNvPr id="0" name=""/>
        <dsp:cNvSpPr/>
      </dsp:nvSpPr>
      <dsp:spPr>
        <a:xfrm>
          <a:off x="208914" y="208914"/>
          <a:ext cx="1711854" cy="167132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629B83-2DCE-4326-B984-B8804EB9289A}">
      <dsp:nvSpPr>
        <dsp:cNvPr id="0" name=""/>
        <dsp:cNvSpPr/>
      </dsp:nvSpPr>
      <dsp:spPr>
        <a:xfrm>
          <a:off x="0" y="2298065"/>
          <a:ext cx="8559270" cy="2089150"/>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strike="sngStrike" kern="1200" dirty="0" smtClean="0">
              <a:latin typeface="Franklin Gothic Medium Cond" panose="020B0606030402020204" pitchFamily="34" charset="0"/>
            </a:rPr>
            <a:t>Legal &amp; Constitutional Angles</a:t>
          </a:r>
          <a:endParaRPr lang="en-US" sz="3900" strike="sngStrike"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strike="sngStrike" kern="1200" dirty="0" smtClean="0">
              <a:latin typeface="Franklin Gothic Medium Cond" panose="020B0606030402020204" pitchFamily="34" charset="0"/>
            </a:rPr>
            <a:t>Laws Before &amp; after independence</a:t>
          </a:r>
          <a:endParaRPr lang="en-US" sz="3000" strike="sngStrike"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strike="sngStrike" kern="1200" dirty="0" smtClean="0">
              <a:latin typeface="Franklin Gothic Medium Cond" panose="020B0606030402020204" pitchFamily="34" charset="0"/>
            </a:rPr>
            <a:t>FRFD, DPSP, 7</a:t>
          </a:r>
          <a:r>
            <a:rPr lang="en-US" sz="3000" strike="sngStrike" kern="1200" baseline="30000" dirty="0" smtClean="0">
              <a:latin typeface="Franklin Gothic Medium Cond" panose="020B0606030402020204" pitchFamily="34" charset="0"/>
            </a:rPr>
            <a:t>th</a:t>
          </a:r>
          <a:r>
            <a:rPr lang="en-US" sz="3000" strike="sngStrike" kern="1200" dirty="0" smtClean="0">
              <a:latin typeface="Franklin Gothic Medium Cond" panose="020B0606030402020204" pitchFamily="34" charset="0"/>
            </a:rPr>
            <a:t> Schedule</a:t>
          </a:r>
          <a:endParaRPr lang="en-US" sz="3000" strike="sngStrike" kern="1200" dirty="0">
            <a:latin typeface="Franklin Gothic Medium Cond" panose="020B0606030402020204" pitchFamily="34" charset="0"/>
          </a:endParaRPr>
        </a:p>
      </dsp:txBody>
      <dsp:txXfrm>
        <a:off x="1920769" y="2298065"/>
        <a:ext cx="6638501" cy="2089150"/>
      </dsp:txXfrm>
    </dsp:sp>
    <dsp:sp modelId="{818D6B8C-076F-4880-9555-E195E2CB027C}">
      <dsp:nvSpPr>
        <dsp:cNvPr id="0" name=""/>
        <dsp:cNvSpPr/>
      </dsp:nvSpPr>
      <dsp:spPr>
        <a:xfrm>
          <a:off x="208914" y="2506979"/>
          <a:ext cx="1711854" cy="167132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1C024-2029-4B10-B421-162C340CB638}">
      <dsp:nvSpPr>
        <dsp:cNvPr id="0" name=""/>
        <dsp:cNvSpPr/>
      </dsp:nvSpPr>
      <dsp:spPr>
        <a:xfrm>
          <a:off x="0" y="4596130"/>
          <a:ext cx="8559270" cy="2089150"/>
        </a:xfrm>
        <a:prstGeom prst="roundRect">
          <a:avLst>
            <a:gd name="adj" fmla="val 10000"/>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latin typeface="Franklin Gothic Medium Cond" panose="020B0606030402020204" pitchFamily="34" charset="0"/>
            </a:rPr>
            <a:t>Green Law Panel</a:t>
          </a:r>
          <a:endParaRPr lang="en-US" sz="39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Wildlife protection, Environment clearance</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Pollution ▼</a:t>
          </a:r>
          <a:endParaRPr lang="en-US" sz="3000" kern="1200" dirty="0">
            <a:latin typeface="Franklin Gothic Medium Cond" panose="020B0606030402020204" pitchFamily="34" charset="0"/>
          </a:endParaRPr>
        </a:p>
      </dsp:txBody>
      <dsp:txXfrm>
        <a:off x="1920769" y="4596130"/>
        <a:ext cx="6638501" cy="2089150"/>
      </dsp:txXfrm>
    </dsp:sp>
    <dsp:sp modelId="{C435C60B-329C-4657-B5DA-C32B4DA0C2E3}">
      <dsp:nvSpPr>
        <dsp:cNvPr id="0" name=""/>
        <dsp:cNvSpPr/>
      </dsp:nvSpPr>
      <dsp:spPr>
        <a:xfrm>
          <a:off x="208914" y="4805044"/>
          <a:ext cx="1711854" cy="1671320"/>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9779C-B9EA-4449-A3FB-4DC769638C54}">
      <dsp:nvSpPr>
        <dsp:cNvPr id="0" name=""/>
        <dsp:cNvSpPr/>
      </dsp:nvSpPr>
      <dsp:spPr>
        <a:xfrm>
          <a:off x="0" y="0"/>
          <a:ext cx="8497887" cy="184050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t" anchorCtr="0">
          <a:noAutofit/>
        </a:bodyPr>
        <a:lstStyle/>
        <a:p>
          <a:pPr lvl="0" algn="l" defTabSz="1689100" rtl="0">
            <a:lnSpc>
              <a:spcPct val="90000"/>
            </a:lnSpc>
            <a:spcBef>
              <a:spcPct val="0"/>
            </a:spcBef>
            <a:spcAft>
              <a:spcPct val="35000"/>
            </a:spcAft>
          </a:pPr>
          <a:r>
            <a:rPr lang="en-US" sz="3800" b="0" i="0" kern="1200" smtClean="0">
              <a:latin typeface="Franklin Gothic Medium Cond" panose="020B0606030402020204" pitchFamily="34" charset="0"/>
            </a:rPr>
            <a:t>Population growth</a:t>
          </a:r>
          <a:endParaRPr lang="en-US" sz="3800" kern="1200">
            <a:latin typeface="Franklin Gothic Medium Cond" panose="020B0606030402020204" pitchFamily="34" charset="0"/>
          </a:endParaRPr>
        </a:p>
        <a:p>
          <a:pPr marL="285750" lvl="1" indent="-285750" algn="l" defTabSz="1333500" rtl="0">
            <a:lnSpc>
              <a:spcPct val="90000"/>
            </a:lnSpc>
            <a:spcBef>
              <a:spcPct val="0"/>
            </a:spcBef>
            <a:spcAft>
              <a:spcPct val="15000"/>
            </a:spcAft>
            <a:buChar char="••"/>
          </a:pPr>
          <a:r>
            <a:rPr lang="en-US" sz="3000" b="0" i="0" kern="1200" smtClean="0">
              <a:latin typeface="Franklin Gothic Medium Cond" panose="020B0606030402020204" pitchFamily="34" charset="0"/>
            </a:rPr>
            <a:t>unplanned urbanization.</a:t>
          </a:r>
          <a:endParaRPr lang="en-US" sz="3000" b="0" i="0" kern="1200">
            <a:latin typeface="Franklin Gothic Medium Cond" panose="020B0606030402020204" pitchFamily="34" charset="0"/>
          </a:endParaRPr>
        </a:p>
      </dsp:txBody>
      <dsp:txXfrm>
        <a:off x="1883628" y="0"/>
        <a:ext cx="6614258" cy="1840507"/>
      </dsp:txXfrm>
    </dsp:sp>
    <dsp:sp modelId="{E11A8359-6289-44AE-B8ED-F1F522F8B227}">
      <dsp:nvSpPr>
        <dsp:cNvPr id="0" name=""/>
        <dsp:cNvSpPr/>
      </dsp:nvSpPr>
      <dsp:spPr>
        <a:xfrm>
          <a:off x="184050" y="184050"/>
          <a:ext cx="1699577" cy="1472406"/>
        </a:xfrm>
        <a:prstGeom prst="roundRect">
          <a:avLst>
            <a:gd name="adj" fmla="val 10000"/>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F39D7180-591D-49CE-A822-073777E00062}">
      <dsp:nvSpPr>
        <dsp:cNvPr id="0" name=""/>
        <dsp:cNvSpPr/>
      </dsp:nvSpPr>
      <dsp:spPr>
        <a:xfrm>
          <a:off x="0" y="2024558"/>
          <a:ext cx="8497887" cy="1840507"/>
        </a:xfrm>
        <a:prstGeom prst="roundRect">
          <a:avLst>
            <a:gd name="adj" fmla="val 10000"/>
          </a:avLst>
        </a:prstGeom>
        <a:solidFill>
          <a:schemeClr val="accent2">
            <a:hueOff val="-4533602"/>
            <a:satOff val="2618"/>
            <a:lumOff val="-48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t" anchorCtr="0">
          <a:noAutofit/>
        </a:bodyPr>
        <a:lstStyle/>
        <a:p>
          <a:pPr lvl="0" algn="l" defTabSz="1689100" rtl="0">
            <a:lnSpc>
              <a:spcPct val="90000"/>
            </a:lnSpc>
            <a:spcBef>
              <a:spcPct val="0"/>
            </a:spcBef>
            <a:spcAft>
              <a:spcPct val="35000"/>
            </a:spcAft>
          </a:pPr>
          <a:r>
            <a:rPr lang="en-US" sz="3800" b="0" i="0" kern="1200" dirty="0" smtClean="0">
              <a:latin typeface="Franklin Gothic Medium Cond" panose="020B0606030402020204" pitchFamily="34" charset="0"/>
            </a:rPr>
            <a:t>inappropriate technology</a:t>
          </a:r>
          <a:endParaRPr lang="en-US" sz="3800" b="0" i="0" kern="1200" dirty="0">
            <a:latin typeface="Franklin Gothic Medium Cond" panose="020B0606030402020204" pitchFamily="34" charset="0"/>
          </a:endParaRPr>
        </a:p>
        <a:p>
          <a:pPr marL="285750" lvl="1" indent="-285750" algn="l" defTabSz="1333500" rtl="0">
            <a:lnSpc>
              <a:spcPct val="90000"/>
            </a:lnSpc>
            <a:spcBef>
              <a:spcPct val="0"/>
            </a:spcBef>
            <a:spcAft>
              <a:spcPct val="15000"/>
            </a:spcAft>
            <a:buChar char="••"/>
          </a:pPr>
          <a:r>
            <a:rPr lang="en-US" sz="3000" b="0" i="0" kern="1200" smtClean="0">
              <a:latin typeface="Franklin Gothic Medium Cond" panose="020B0606030402020204" pitchFamily="34" charset="0"/>
            </a:rPr>
            <a:t>polluting industries proliferating.</a:t>
          </a:r>
          <a:endParaRPr lang="en-US" sz="3000" b="0" i="0" kern="1200">
            <a:latin typeface="Franklin Gothic Medium Cond" panose="020B0606030402020204" pitchFamily="34" charset="0"/>
          </a:endParaRPr>
        </a:p>
      </dsp:txBody>
      <dsp:txXfrm>
        <a:off x="1883628" y="2024558"/>
        <a:ext cx="6614258" cy="1840507"/>
      </dsp:txXfrm>
    </dsp:sp>
    <dsp:sp modelId="{8AD192A6-1F02-4F02-A326-B8835EBABC9D}">
      <dsp:nvSpPr>
        <dsp:cNvPr id="0" name=""/>
        <dsp:cNvSpPr/>
      </dsp:nvSpPr>
      <dsp:spPr>
        <a:xfrm>
          <a:off x="184050" y="2208609"/>
          <a:ext cx="1699577" cy="1472406"/>
        </a:xfrm>
        <a:prstGeom prst="roundRect">
          <a:avLst>
            <a:gd name="adj" fmla="val 10000"/>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3AA371F7-D662-41AC-8431-F854E43DE50E}">
      <dsp:nvSpPr>
        <dsp:cNvPr id="0" name=""/>
        <dsp:cNvSpPr/>
      </dsp:nvSpPr>
      <dsp:spPr>
        <a:xfrm>
          <a:off x="0" y="4049117"/>
          <a:ext cx="8497887" cy="1840507"/>
        </a:xfrm>
        <a:prstGeom prst="roundRect">
          <a:avLst>
            <a:gd name="adj" fmla="val 10000"/>
          </a:avLst>
        </a:prstGeom>
        <a:solidFill>
          <a:schemeClr val="accent2">
            <a:hueOff val="-9067203"/>
            <a:satOff val="5236"/>
            <a:lumOff val="-960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t" anchorCtr="0">
          <a:noAutofit/>
        </a:bodyPr>
        <a:lstStyle/>
        <a:p>
          <a:pPr lvl="0" algn="l" defTabSz="1689100" rtl="0">
            <a:lnSpc>
              <a:spcPct val="90000"/>
            </a:lnSpc>
            <a:spcBef>
              <a:spcPct val="0"/>
            </a:spcBef>
            <a:spcAft>
              <a:spcPct val="35000"/>
            </a:spcAft>
          </a:pPr>
          <a:r>
            <a:rPr lang="en-US" sz="3800" b="0" i="0" kern="1200" dirty="0" smtClean="0">
              <a:latin typeface="Franklin Gothic Medium Cond" panose="020B0606030402020204" pitchFamily="34" charset="0"/>
            </a:rPr>
            <a:t>Inappropriate consumption choices</a:t>
          </a:r>
          <a:endParaRPr lang="en-US" sz="3800" b="0" i="0" kern="1200" dirty="0">
            <a:latin typeface="Franklin Gothic Medium Cond" panose="020B0606030402020204" pitchFamily="34" charset="0"/>
          </a:endParaRPr>
        </a:p>
        <a:p>
          <a:pPr marL="285750" lvl="1" indent="-285750" algn="l" defTabSz="1333500" rtl="0">
            <a:lnSpc>
              <a:spcPct val="90000"/>
            </a:lnSpc>
            <a:spcBef>
              <a:spcPct val="0"/>
            </a:spcBef>
            <a:spcAft>
              <a:spcPct val="15000"/>
            </a:spcAft>
            <a:buChar char="••"/>
          </a:pPr>
          <a:r>
            <a:rPr lang="en-US" sz="3000" b="0" i="0" kern="1200" dirty="0" smtClean="0">
              <a:latin typeface="Franklin Gothic Medium Cond" panose="020B0606030402020204" pitchFamily="34" charset="0"/>
            </a:rPr>
            <a:t>Harmonious </a:t>
          </a:r>
          <a:r>
            <a:rPr lang="en-US" sz="3000" b="0" i="0" kern="1200" dirty="0" smtClean="0">
              <a:latin typeface="Franklin Gothic Medium Cond" panose="020B0606030402020204" pitchFamily="34" charset="0"/>
            </a:rPr>
            <a:t>coexistence </a:t>
          </a:r>
          <a:r>
            <a:rPr lang="en-US" sz="3000" b="0" i="0" kern="1200" dirty="0" smtClean="0">
              <a:latin typeface="Franklin Gothic Medium Cond" panose="020B0606030402020204" pitchFamily="34" charset="0"/>
            </a:rPr>
            <a:t>gone</a:t>
          </a:r>
          <a:endParaRPr lang="en-US" sz="3000" b="0" i="0" kern="1200" dirty="0">
            <a:latin typeface="Franklin Gothic Medium Cond" panose="020B0606030402020204" pitchFamily="34" charset="0"/>
          </a:endParaRPr>
        </a:p>
      </dsp:txBody>
      <dsp:txXfrm>
        <a:off x="1883628" y="4049117"/>
        <a:ext cx="6614258" cy="1840507"/>
      </dsp:txXfrm>
    </dsp:sp>
    <dsp:sp modelId="{C15667AD-FA4A-4920-B6C7-2ED174F5EBED}">
      <dsp:nvSpPr>
        <dsp:cNvPr id="0" name=""/>
        <dsp:cNvSpPr/>
      </dsp:nvSpPr>
      <dsp:spPr>
        <a:xfrm>
          <a:off x="184050" y="4233167"/>
          <a:ext cx="1699577" cy="1472406"/>
        </a:xfrm>
        <a:prstGeom prst="roundRect">
          <a:avLst>
            <a:gd name="adj" fmla="val 10000"/>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38F0D-E8EC-464E-986D-A0DE145C57D4}">
      <dsp:nvSpPr>
        <dsp:cNvPr id="0" name=""/>
        <dsp:cNvSpPr/>
      </dsp:nvSpPr>
      <dsp:spPr>
        <a:xfrm>
          <a:off x="0" y="0"/>
          <a:ext cx="8600694" cy="208025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latin typeface="Franklin Gothic Medium Cond" panose="020B0606030402020204" pitchFamily="34" charset="0"/>
            </a:rPr>
            <a:t>Legislature</a:t>
          </a:r>
          <a:endParaRPr lang="en-US" sz="30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Laws with Multiple interpretation</a:t>
          </a:r>
          <a:endParaRPr lang="en-US" sz="23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Outdated in present context</a:t>
          </a:r>
          <a:endParaRPr lang="en-US" sz="23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Penalties low</a:t>
          </a:r>
          <a:endParaRPr lang="en-US" sz="2300" kern="1200" dirty="0">
            <a:latin typeface="Franklin Gothic Medium Cond" panose="020B0606030402020204" pitchFamily="34" charset="0"/>
          </a:endParaRPr>
        </a:p>
      </dsp:txBody>
      <dsp:txXfrm>
        <a:off x="1928164" y="0"/>
        <a:ext cx="6672529" cy="2080259"/>
      </dsp:txXfrm>
    </dsp:sp>
    <dsp:sp modelId="{B97F94C8-334E-425E-B234-F531787EEC89}">
      <dsp:nvSpPr>
        <dsp:cNvPr id="0" name=""/>
        <dsp:cNvSpPr/>
      </dsp:nvSpPr>
      <dsp:spPr>
        <a:xfrm>
          <a:off x="208025" y="208025"/>
          <a:ext cx="1720138" cy="1664207"/>
        </a:xfrm>
        <a:prstGeom prst="roundRect">
          <a:avLst>
            <a:gd name="adj" fmla="val 10000"/>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6528CC62-0928-4EAC-ABA9-297BB4C7BBBC}">
      <dsp:nvSpPr>
        <dsp:cNvPr id="0" name=""/>
        <dsp:cNvSpPr/>
      </dsp:nvSpPr>
      <dsp:spPr>
        <a:xfrm>
          <a:off x="0" y="2288285"/>
          <a:ext cx="8600694" cy="2080259"/>
        </a:xfrm>
        <a:prstGeom prst="roundRect">
          <a:avLst>
            <a:gd name="adj" fmla="val 10000"/>
          </a:avLst>
        </a:prstGeom>
        <a:solidFill>
          <a:schemeClr val="accent2">
            <a:hueOff val="-4533602"/>
            <a:satOff val="2618"/>
            <a:lumOff val="-48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latin typeface="Franklin Gothic Medium Cond" panose="020B0606030402020204" pitchFamily="34" charset="0"/>
            </a:rPr>
            <a:t>Executive</a:t>
          </a:r>
          <a:endParaRPr lang="en-US" sz="30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Lack of sensibilities, impulsive actions</a:t>
          </a:r>
          <a:endParaRPr lang="en-US" sz="23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Policy paralysis, inconsistency, red-tapes</a:t>
          </a:r>
          <a:endParaRPr lang="en-US" sz="2300" kern="1200" dirty="0">
            <a:latin typeface="Franklin Gothic Medium Cond" panose="020B0606030402020204" pitchFamily="34" charset="0"/>
          </a:endParaRPr>
        </a:p>
      </dsp:txBody>
      <dsp:txXfrm>
        <a:off x="1928164" y="2288285"/>
        <a:ext cx="6672529" cy="2080259"/>
      </dsp:txXfrm>
    </dsp:sp>
    <dsp:sp modelId="{A1F940A5-D941-438C-B755-B39C370C08EB}">
      <dsp:nvSpPr>
        <dsp:cNvPr id="0" name=""/>
        <dsp:cNvSpPr/>
      </dsp:nvSpPr>
      <dsp:spPr>
        <a:xfrm>
          <a:off x="208025" y="2496311"/>
          <a:ext cx="1720138" cy="1664207"/>
        </a:xfrm>
        <a:prstGeom prst="roundRect">
          <a:avLst>
            <a:gd name="adj" fmla="val 10000"/>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24CBFCB4-A414-4C50-8852-E291A7CDB9D8}">
      <dsp:nvSpPr>
        <dsp:cNvPr id="0" name=""/>
        <dsp:cNvSpPr/>
      </dsp:nvSpPr>
      <dsp:spPr>
        <a:xfrm>
          <a:off x="0" y="4576571"/>
          <a:ext cx="8600694" cy="2080259"/>
        </a:xfrm>
        <a:prstGeom prst="roundRect">
          <a:avLst>
            <a:gd name="adj" fmla="val 10000"/>
          </a:avLst>
        </a:prstGeom>
        <a:solidFill>
          <a:schemeClr val="accent2">
            <a:hueOff val="-9067203"/>
            <a:satOff val="5236"/>
            <a:lumOff val="-960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latin typeface="Franklin Gothic Medium Cond" panose="020B0606030402020204" pitchFamily="34" charset="0"/>
            </a:rPr>
            <a:t>Judiciary</a:t>
          </a:r>
          <a:endParaRPr lang="en-US" sz="30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Intervenes @slightest &amp; first pretext (J. Activism)</a:t>
          </a:r>
          <a:endParaRPr lang="en-US" sz="23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At 1</a:t>
          </a:r>
          <a:r>
            <a:rPr lang="en-US" sz="2300" kern="1200" baseline="30000" dirty="0" smtClean="0">
              <a:latin typeface="Franklin Gothic Medium Cond" panose="020B0606030402020204" pitchFamily="34" charset="0"/>
            </a:rPr>
            <a:t>st</a:t>
          </a:r>
          <a:r>
            <a:rPr lang="en-US" sz="2300" kern="1200" dirty="0" smtClean="0">
              <a:latin typeface="Franklin Gothic Medium Cond" panose="020B0606030402020204" pitchFamily="34" charset="0"/>
            </a:rPr>
            <a:t> sight- not to provide solution but to complicate issues further (TSR Subramanian)</a:t>
          </a:r>
          <a:endParaRPr lang="en-US" sz="23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NGO, Civil Society, Media activism</a:t>
          </a:r>
          <a:endParaRPr lang="en-US" sz="2300" kern="1200" dirty="0">
            <a:latin typeface="Franklin Gothic Medium Cond" panose="020B0606030402020204" pitchFamily="34" charset="0"/>
          </a:endParaRPr>
        </a:p>
      </dsp:txBody>
      <dsp:txXfrm>
        <a:off x="1928164" y="4576571"/>
        <a:ext cx="6672529" cy="2080259"/>
      </dsp:txXfrm>
    </dsp:sp>
    <dsp:sp modelId="{1308B118-6E24-4E02-B78B-B6620C27F9A1}">
      <dsp:nvSpPr>
        <dsp:cNvPr id="0" name=""/>
        <dsp:cNvSpPr/>
      </dsp:nvSpPr>
      <dsp:spPr>
        <a:xfrm>
          <a:off x="208025" y="4784597"/>
          <a:ext cx="1720138" cy="1664207"/>
        </a:xfrm>
        <a:prstGeom prst="roundRect">
          <a:avLst>
            <a:gd name="adj" fmla="val 10000"/>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BF4A0-79F3-400F-BB26-260841BF342A}">
      <dsp:nvSpPr>
        <dsp:cNvPr id="0" name=""/>
        <dsp:cNvSpPr/>
      </dsp:nvSpPr>
      <dsp:spPr>
        <a:xfrm>
          <a:off x="0" y="0"/>
          <a:ext cx="11927840" cy="20193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kern="1200" dirty="0" smtClean="0">
              <a:latin typeface="Franklin Gothic Medium Cond" panose="020B0606030402020204" pitchFamily="34" charset="0"/>
            </a:rPr>
            <a:t>Sch. 1 to 4</a:t>
          </a:r>
          <a:endParaRPr lang="en-US" sz="3300" kern="1200" dirty="0">
            <a:latin typeface="Franklin Gothic Medium Cond" panose="020B0606030402020204" pitchFamily="34" charset="0"/>
          </a:endParaRPr>
        </a:p>
        <a:p>
          <a:pPr marL="228600" lvl="1" indent="-228600" algn="l" defTabSz="1155700">
            <a:lnSpc>
              <a:spcPct val="90000"/>
            </a:lnSpc>
            <a:spcBef>
              <a:spcPct val="0"/>
            </a:spcBef>
            <a:spcAft>
              <a:spcPct val="15000"/>
            </a:spcAft>
            <a:buChar char="••"/>
          </a:pPr>
          <a:r>
            <a:rPr lang="en-US" sz="2600" kern="1200" dirty="0" smtClean="0">
              <a:latin typeface="Franklin Gothic Medium Cond" panose="020B0606030402020204" pitchFamily="34" charset="0"/>
            </a:rPr>
            <a:t>Protected species</a:t>
          </a:r>
          <a:endParaRPr lang="en-US" sz="2600" kern="1200" dirty="0">
            <a:latin typeface="Franklin Gothic Medium Cond" panose="020B0606030402020204" pitchFamily="34" charset="0"/>
          </a:endParaRPr>
        </a:p>
        <a:p>
          <a:pPr marL="228600" lvl="1" indent="-228600" algn="l" defTabSz="1155700">
            <a:lnSpc>
              <a:spcPct val="90000"/>
            </a:lnSpc>
            <a:spcBef>
              <a:spcPct val="0"/>
            </a:spcBef>
            <a:spcAft>
              <a:spcPct val="15000"/>
            </a:spcAft>
            <a:buChar char="••"/>
          </a:pPr>
          <a:r>
            <a:rPr lang="en-US" sz="2600" kern="1200" dirty="0" smtClean="0">
              <a:latin typeface="Franklin Gothic Medium Cond" panose="020B0606030402020204" pitchFamily="34" charset="0"/>
            </a:rPr>
            <a:t>Descending order of legal protection</a:t>
          </a:r>
          <a:endParaRPr lang="en-US" sz="2600" kern="1200" dirty="0">
            <a:latin typeface="Franklin Gothic Medium Cond" panose="020B0606030402020204" pitchFamily="34" charset="0"/>
          </a:endParaRPr>
        </a:p>
      </dsp:txBody>
      <dsp:txXfrm>
        <a:off x="2587498" y="0"/>
        <a:ext cx="9340342" cy="2019300"/>
      </dsp:txXfrm>
    </dsp:sp>
    <dsp:sp modelId="{4E8D3C6A-8543-4BC8-B4C4-A20A217DE2F4}">
      <dsp:nvSpPr>
        <dsp:cNvPr id="0" name=""/>
        <dsp:cNvSpPr/>
      </dsp:nvSpPr>
      <dsp:spPr>
        <a:xfrm>
          <a:off x="711201" y="201930"/>
          <a:ext cx="1367025" cy="161544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361901-4BF9-467E-AD15-3C9FCC46EC67}">
      <dsp:nvSpPr>
        <dsp:cNvPr id="0" name=""/>
        <dsp:cNvSpPr/>
      </dsp:nvSpPr>
      <dsp:spPr>
        <a:xfrm>
          <a:off x="0" y="2221230"/>
          <a:ext cx="11927840" cy="20193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kern="1200" dirty="0" smtClean="0">
              <a:latin typeface="Franklin Gothic Medium Cond" panose="020B0606030402020204" pitchFamily="34" charset="0"/>
            </a:rPr>
            <a:t>5</a:t>
          </a:r>
          <a:endParaRPr lang="en-US" sz="3300" kern="1200" dirty="0">
            <a:latin typeface="Franklin Gothic Medium Cond" panose="020B0606030402020204" pitchFamily="34" charset="0"/>
          </a:endParaRPr>
        </a:p>
        <a:p>
          <a:pPr marL="228600" lvl="1" indent="-228600" algn="l" defTabSz="1155700">
            <a:lnSpc>
              <a:spcPct val="90000"/>
            </a:lnSpc>
            <a:spcBef>
              <a:spcPct val="0"/>
            </a:spcBef>
            <a:spcAft>
              <a:spcPct val="15000"/>
            </a:spcAft>
            <a:buChar char="••"/>
          </a:pPr>
          <a:r>
            <a:rPr lang="en-US" sz="2600" kern="1200" dirty="0" err="1" smtClean="0">
              <a:latin typeface="Franklin Gothic Medium Cond" panose="020B0606030402020204" pitchFamily="34" charset="0"/>
            </a:rPr>
            <a:t>Vermins</a:t>
          </a:r>
          <a:r>
            <a:rPr lang="en-US" sz="2600" kern="1200" dirty="0" smtClean="0">
              <a:latin typeface="Franklin Gothic Medium Cond" panose="020B0606030402020204" pitchFamily="34" charset="0"/>
            </a:rPr>
            <a:t> &amp; pests: crow, </a:t>
          </a:r>
          <a:r>
            <a:rPr lang="en-US" sz="2600" kern="1200" dirty="0" err="1" smtClean="0">
              <a:latin typeface="Franklin Gothic Medium Cond" panose="020B0606030402020204" pitchFamily="34" charset="0"/>
            </a:rPr>
            <a:t>fruitbat</a:t>
          </a:r>
          <a:r>
            <a:rPr lang="en-US" sz="2600" kern="1200" dirty="0" smtClean="0">
              <a:latin typeface="Franklin Gothic Medium Cond" panose="020B0606030402020204" pitchFamily="34" charset="0"/>
            </a:rPr>
            <a:t>, mice, rats (large size, small ears)</a:t>
          </a:r>
          <a:endParaRPr lang="en-US" sz="2600" kern="1200" dirty="0">
            <a:latin typeface="Franklin Gothic Medium Cond" panose="020B0606030402020204" pitchFamily="34" charset="0"/>
          </a:endParaRPr>
        </a:p>
        <a:p>
          <a:pPr marL="228600" lvl="1" indent="-228600" algn="l" defTabSz="1155700">
            <a:lnSpc>
              <a:spcPct val="90000"/>
            </a:lnSpc>
            <a:spcBef>
              <a:spcPct val="0"/>
            </a:spcBef>
            <a:spcAft>
              <a:spcPct val="15000"/>
            </a:spcAft>
            <a:buChar char="••"/>
          </a:pPr>
          <a:r>
            <a:rPr lang="en-US" sz="2600" kern="1200" dirty="0" smtClean="0">
              <a:latin typeface="Franklin Gothic Medium Cond" panose="020B0606030402020204" pitchFamily="34" charset="0"/>
            </a:rPr>
            <a:t>States want Nil </a:t>
          </a:r>
          <a:r>
            <a:rPr lang="en-US" sz="2600" kern="1200" dirty="0" err="1" smtClean="0">
              <a:latin typeface="Franklin Gothic Medium Cond" panose="020B0606030402020204" pitchFamily="34" charset="0"/>
            </a:rPr>
            <a:t>gai</a:t>
          </a:r>
          <a:r>
            <a:rPr lang="en-US" sz="2600" kern="1200" dirty="0" smtClean="0">
              <a:latin typeface="Franklin Gothic Medium Cond" panose="020B0606030402020204" pitchFamily="34" charset="0"/>
            </a:rPr>
            <a:t>, Monkeys </a:t>
          </a:r>
          <a:r>
            <a:rPr lang="en-US" sz="2600" kern="1200" dirty="0" err="1" smtClean="0">
              <a:latin typeface="Franklin Gothic Medium Cond" panose="020B0606030402020204" pitchFamily="34" charset="0"/>
            </a:rPr>
            <a:t>Wildboars</a:t>
          </a:r>
          <a:r>
            <a:rPr lang="en-US" sz="2600" kern="1200" dirty="0" smtClean="0">
              <a:latin typeface="Franklin Gothic Medium Cond" panose="020B0606030402020204" pitchFamily="34" charset="0"/>
            </a:rPr>
            <a:t> here</a:t>
          </a:r>
          <a:endParaRPr lang="en-US" sz="2600" kern="1200" dirty="0">
            <a:latin typeface="Franklin Gothic Medium Cond" panose="020B0606030402020204" pitchFamily="34" charset="0"/>
          </a:endParaRPr>
        </a:p>
        <a:p>
          <a:pPr marL="228600" lvl="1" indent="-228600" algn="l" defTabSz="1155700">
            <a:lnSpc>
              <a:spcPct val="90000"/>
            </a:lnSpc>
            <a:spcBef>
              <a:spcPct val="0"/>
            </a:spcBef>
            <a:spcAft>
              <a:spcPct val="15000"/>
            </a:spcAft>
            <a:buChar char="••"/>
          </a:pPr>
          <a:r>
            <a:rPr lang="en-US" sz="2600" kern="1200" dirty="0" smtClean="0">
              <a:latin typeface="Franklin Gothic Medium Cond" panose="020B0606030402020204" pitchFamily="34" charset="0"/>
            </a:rPr>
            <a:t>TSR: no need, you’ve have powers to take action for socio-eco. interest</a:t>
          </a:r>
          <a:endParaRPr lang="en-US" sz="2600" kern="1200" dirty="0">
            <a:latin typeface="Franklin Gothic Medium Cond" panose="020B0606030402020204" pitchFamily="34" charset="0"/>
          </a:endParaRPr>
        </a:p>
      </dsp:txBody>
      <dsp:txXfrm>
        <a:off x="2587497" y="2221230"/>
        <a:ext cx="9340342" cy="2019300"/>
      </dsp:txXfrm>
    </dsp:sp>
    <dsp:sp modelId="{F9A71F9F-45D0-4BED-AB55-33E3A631DF1F}">
      <dsp:nvSpPr>
        <dsp:cNvPr id="0" name=""/>
        <dsp:cNvSpPr/>
      </dsp:nvSpPr>
      <dsp:spPr>
        <a:xfrm>
          <a:off x="201929" y="2423160"/>
          <a:ext cx="2385568" cy="161544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296860-D42D-490C-A167-B46230C34357}">
      <dsp:nvSpPr>
        <dsp:cNvPr id="0" name=""/>
        <dsp:cNvSpPr/>
      </dsp:nvSpPr>
      <dsp:spPr>
        <a:xfrm>
          <a:off x="0" y="4442460"/>
          <a:ext cx="11927840" cy="20193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kern="1200" dirty="0" smtClean="0">
              <a:latin typeface="Franklin Gothic Medium Cond" panose="020B0606030402020204" pitchFamily="34" charset="0"/>
            </a:rPr>
            <a:t>6</a:t>
          </a:r>
          <a:endParaRPr lang="en-US" sz="3300" kern="1200" dirty="0">
            <a:latin typeface="Franklin Gothic Medium Cond" panose="020B0606030402020204" pitchFamily="34" charset="0"/>
          </a:endParaRPr>
        </a:p>
        <a:p>
          <a:pPr marL="228600" lvl="1" indent="-228600" algn="l" defTabSz="1155700">
            <a:lnSpc>
              <a:spcPct val="90000"/>
            </a:lnSpc>
            <a:spcBef>
              <a:spcPct val="0"/>
            </a:spcBef>
            <a:spcAft>
              <a:spcPct val="15000"/>
            </a:spcAft>
            <a:buChar char="••"/>
          </a:pPr>
          <a:r>
            <a:rPr lang="en-US" sz="2600" kern="1200" dirty="0" smtClean="0">
              <a:latin typeface="Franklin Gothic Medium Cond" panose="020B0606030402020204" pitchFamily="34" charset="0"/>
            </a:rPr>
            <a:t>Plant species</a:t>
          </a:r>
          <a:endParaRPr lang="en-US" sz="2600" kern="1200" dirty="0">
            <a:latin typeface="Franklin Gothic Medium Cond" panose="020B0606030402020204" pitchFamily="34" charset="0"/>
          </a:endParaRPr>
        </a:p>
        <a:p>
          <a:pPr marL="228600" lvl="1" indent="-228600" algn="l" defTabSz="1155700">
            <a:lnSpc>
              <a:spcPct val="90000"/>
            </a:lnSpc>
            <a:spcBef>
              <a:spcPct val="0"/>
            </a:spcBef>
            <a:spcAft>
              <a:spcPct val="15000"/>
            </a:spcAft>
            <a:buChar char="••"/>
          </a:pPr>
          <a:r>
            <a:rPr lang="en-US" sz="2600" kern="1200" dirty="0" smtClean="0">
              <a:latin typeface="Franklin Gothic Medium Cond" panose="020B0606030402020204" pitchFamily="34" charset="0"/>
            </a:rPr>
            <a:t>TSR: update</a:t>
          </a:r>
          <a:endParaRPr lang="en-US" sz="2600" kern="1200" dirty="0">
            <a:latin typeface="Franklin Gothic Medium Cond" panose="020B0606030402020204" pitchFamily="34" charset="0"/>
          </a:endParaRPr>
        </a:p>
      </dsp:txBody>
      <dsp:txXfrm>
        <a:off x="2587497" y="4442460"/>
        <a:ext cx="9340342" cy="2019300"/>
      </dsp:txXfrm>
    </dsp:sp>
    <dsp:sp modelId="{BBF9D143-22AC-45F5-9EB5-D0B42A1B07B9}">
      <dsp:nvSpPr>
        <dsp:cNvPr id="0" name=""/>
        <dsp:cNvSpPr/>
      </dsp:nvSpPr>
      <dsp:spPr>
        <a:xfrm>
          <a:off x="201929" y="4644390"/>
          <a:ext cx="2385568" cy="1615440"/>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778A4-AC0B-48EB-9142-A15251A04E6C}">
      <dsp:nvSpPr>
        <dsp:cNvPr id="0" name=""/>
        <dsp:cNvSpPr/>
      </dsp:nvSpPr>
      <dsp:spPr>
        <a:xfrm>
          <a:off x="0" y="0"/>
          <a:ext cx="10905744" cy="5715000"/>
        </a:xfrm>
        <a:prstGeom prst="roundRect">
          <a:avLst>
            <a:gd name="adj" fmla="val 8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4435475" numCol="1" spcCol="1270" anchor="t" anchorCtr="0">
          <a:noAutofit/>
        </a:bodyPr>
        <a:lstStyle/>
        <a:p>
          <a:pPr lvl="0" algn="l" defTabSz="2222500">
            <a:lnSpc>
              <a:spcPct val="90000"/>
            </a:lnSpc>
            <a:spcBef>
              <a:spcPct val="0"/>
            </a:spcBef>
            <a:spcAft>
              <a:spcPct val="35000"/>
            </a:spcAft>
          </a:pPr>
          <a:r>
            <a:rPr lang="en-US" sz="5000" kern="1200" dirty="0" smtClean="0">
              <a:latin typeface="Franklin Gothic Medium Cond" panose="020B0606030402020204" pitchFamily="34" charset="0"/>
            </a:rPr>
            <a:t>Human Settlement</a:t>
          </a:r>
          <a:endParaRPr lang="en-US" sz="5000" kern="1200" dirty="0">
            <a:latin typeface="Franklin Gothic Medium Cond" panose="020B0606030402020204" pitchFamily="34" charset="0"/>
          </a:endParaRPr>
        </a:p>
      </dsp:txBody>
      <dsp:txXfrm>
        <a:off x="142279" y="142279"/>
        <a:ext cx="10621186" cy="5430442"/>
      </dsp:txXfrm>
    </dsp:sp>
    <dsp:sp modelId="{35A8D05E-81C8-409E-90BF-3A1213FC942C}">
      <dsp:nvSpPr>
        <dsp:cNvPr id="0" name=""/>
        <dsp:cNvSpPr/>
      </dsp:nvSpPr>
      <dsp:spPr>
        <a:xfrm>
          <a:off x="272643" y="1428750"/>
          <a:ext cx="10360456" cy="4000500"/>
        </a:xfrm>
        <a:prstGeom prst="roundRect">
          <a:avLst>
            <a:gd name="adj" fmla="val 10500"/>
          </a:avLst>
        </a:prstGeom>
        <a:solidFill>
          <a:schemeClr val="accent2">
            <a:hueOff val="-4533602"/>
            <a:satOff val="2618"/>
            <a:lumOff val="-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2540318" numCol="1" spcCol="1270" anchor="t" anchorCtr="0">
          <a:noAutofit/>
        </a:bodyPr>
        <a:lstStyle/>
        <a:p>
          <a:pPr lvl="0" algn="l" defTabSz="2222500">
            <a:lnSpc>
              <a:spcPct val="90000"/>
            </a:lnSpc>
            <a:spcBef>
              <a:spcPct val="0"/>
            </a:spcBef>
            <a:spcAft>
              <a:spcPct val="35000"/>
            </a:spcAft>
          </a:pPr>
          <a:r>
            <a:rPr lang="en-US" sz="5000" kern="1200" dirty="0" smtClean="0">
              <a:latin typeface="Franklin Gothic Medium Cond" panose="020B0606030402020204" pitchFamily="34" charset="0"/>
            </a:rPr>
            <a:t>Buffer / Eco Sensitive Zone</a:t>
          </a:r>
          <a:endParaRPr lang="en-US" sz="5000" kern="1200" dirty="0">
            <a:latin typeface="Franklin Gothic Medium Cond" panose="020B0606030402020204" pitchFamily="34" charset="0"/>
          </a:endParaRPr>
        </a:p>
      </dsp:txBody>
      <dsp:txXfrm>
        <a:off x="395672" y="1551779"/>
        <a:ext cx="10114398" cy="3754442"/>
      </dsp:txXfrm>
    </dsp:sp>
    <dsp:sp modelId="{94CF66F7-BBC2-4362-A379-EEC532BB4B2D}">
      <dsp:nvSpPr>
        <dsp:cNvPr id="0" name=""/>
        <dsp:cNvSpPr/>
      </dsp:nvSpPr>
      <dsp:spPr>
        <a:xfrm>
          <a:off x="545287" y="2857500"/>
          <a:ext cx="9815169" cy="2286000"/>
        </a:xfrm>
        <a:prstGeom prst="roundRect">
          <a:avLst>
            <a:gd name="adj" fmla="val 10500"/>
          </a:avLst>
        </a:prstGeom>
        <a:solidFill>
          <a:schemeClr val="accent2">
            <a:hueOff val="-9067203"/>
            <a:satOff val="5236"/>
            <a:lumOff val="-9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290320" numCol="1" spcCol="1270" anchor="t" anchorCtr="0">
          <a:noAutofit/>
        </a:bodyPr>
        <a:lstStyle/>
        <a:p>
          <a:pPr lvl="0" algn="l" defTabSz="2222500">
            <a:lnSpc>
              <a:spcPct val="90000"/>
            </a:lnSpc>
            <a:spcBef>
              <a:spcPct val="0"/>
            </a:spcBef>
            <a:spcAft>
              <a:spcPct val="35000"/>
            </a:spcAft>
          </a:pPr>
          <a:r>
            <a:rPr lang="en-US" sz="5000" kern="1200" dirty="0" smtClean="0">
              <a:latin typeface="Franklin Gothic Medium Cond" panose="020B0606030402020204" pitchFamily="34" charset="0"/>
            </a:rPr>
            <a:t>Protected Areas (700)</a:t>
          </a:r>
          <a:endParaRPr lang="en-US" sz="5000" kern="1200" dirty="0">
            <a:latin typeface="Franklin Gothic Medium Cond" panose="020B0606030402020204" pitchFamily="34" charset="0"/>
          </a:endParaRPr>
        </a:p>
      </dsp:txBody>
      <dsp:txXfrm>
        <a:off x="615589" y="2927802"/>
        <a:ext cx="9674565" cy="2145396"/>
      </dsp:txXfrm>
    </dsp:sp>
    <dsp:sp modelId="{790EE328-FB1D-4378-903C-39427B0CDFBA}">
      <dsp:nvSpPr>
        <dsp:cNvPr id="0" name=""/>
        <dsp:cNvSpPr/>
      </dsp:nvSpPr>
      <dsp:spPr>
        <a:xfrm>
          <a:off x="790666" y="3886200"/>
          <a:ext cx="2299232" cy="1028700"/>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Parks</a:t>
          </a:r>
          <a:endParaRPr lang="en-US" sz="2800" kern="1200" dirty="0">
            <a:latin typeface="Franklin Gothic Medium Cond" panose="020B0606030402020204" pitchFamily="34" charset="0"/>
          </a:endParaRPr>
        </a:p>
      </dsp:txBody>
      <dsp:txXfrm>
        <a:off x="822302" y="3917836"/>
        <a:ext cx="2235960" cy="965428"/>
      </dsp:txXfrm>
    </dsp:sp>
    <dsp:sp modelId="{2A4420D7-95D1-459F-8458-EA858DC4C1C8}">
      <dsp:nvSpPr>
        <dsp:cNvPr id="0" name=""/>
        <dsp:cNvSpPr/>
      </dsp:nvSpPr>
      <dsp:spPr>
        <a:xfrm>
          <a:off x="3130236" y="3886200"/>
          <a:ext cx="2299232" cy="1028700"/>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3022401"/>
              <a:satOff val="1745"/>
              <a:lumOff val="-320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Sanctuaries</a:t>
          </a:r>
          <a:endParaRPr lang="en-US" sz="2800" kern="1200" dirty="0">
            <a:latin typeface="Franklin Gothic Medium Cond" panose="020B0606030402020204" pitchFamily="34" charset="0"/>
          </a:endParaRPr>
        </a:p>
      </dsp:txBody>
      <dsp:txXfrm>
        <a:off x="3161872" y="3917836"/>
        <a:ext cx="2235960" cy="965428"/>
      </dsp:txXfrm>
    </dsp:sp>
    <dsp:sp modelId="{58D404E4-7E88-426A-A791-6DD955379067}">
      <dsp:nvSpPr>
        <dsp:cNvPr id="0" name=""/>
        <dsp:cNvSpPr/>
      </dsp:nvSpPr>
      <dsp:spPr>
        <a:xfrm>
          <a:off x="5469805" y="3886200"/>
          <a:ext cx="2299232" cy="1028700"/>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6044802"/>
              <a:satOff val="3491"/>
              <a:lumOff val="-640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Community reserves</a:t>
          </a:r>
          <a:endParaRPr lang="en-US" sz="2800" kern="1200" dirty="0">
            <a:latin typeface="Franklin Gothic Medium Cond" panose="020B0606030402020204" pitchFamily="34" charset="0"/>
          </a:endParaRPr>
        </a:p>
      </dsp:txBody>
      <dsp:txXfrm>
        <a:off x="5501441" y="3917836"/>
        <a:ext cx="2235960" cy="965428"/>
      </dsp:txXfrm>
    </dsp:sp>
    <dsp:sp modelId="{CE6C14FE-71B6-4315-8B50-A502B42BDE75}">
      <dsp:nvSpPr>
        <dsp:cNvPr id="0" name=""/>
        <dsp:cNvSpPr/>
      </dsp:nvSpPr>
      <dsp:spPr>
        <a:xfrm>
          <a:off x="7809375" y="3886200"/>
          <a:ext cx="2299232" cy="1028700"/>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9067203"/>
              <a:satOff val="5236"/>
              <a:lumOff val="-96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Conservation reserves</a:t>
          </a:r>
          <a:endParaRPr lang="en-US" sz="2800" kern="1200" dirty="0">
            <a:latin typeface="Franklin Gothic Medium Cond" panose="020B0606030402020204" pitchFamily="34" charset="0"/>
          </a:endParaRPr>
        </a:p>
      </dsp:txBody>
      <dsp:txXfrm>
        <a:off x="7841011" y="3917836"/>
        <a:ext cx="2235960" cy="9654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BB574-0CE8-433B-B750-654235CB2AF7}">
      <dsp:nvSpPr>
        <dsp:cNvPr id="0" name=""/>
        <dsp:cNvSpPr/>
      </dsp:nvSpPr>
      <dsp:spPr>
        <a:xfrm>
          <a:off x="84449" y="85015"/>
          <a:ext cx="2942723" cy="2174661"/>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CA0559BF-A6EC-4A08-BB3A-F228D4E4AAE7}">
      <dsp:nvSpPr>
        <dsp:cNvPr id="0" name=""/>
        <dsp:cNvSpPr/>
      </dsp:nvSpPr>
      <dsp:spPr>
        <a:xfrm>
          <a:off x="679255" y="1865370"/>
          <a:ext cx="2535751" cy="60938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5000"/>
            </a:spcAft>
          </a:pPr>
          <a:r>
            <a:rPr lang="en-US" sz="3600" kern="1200" dirty="0" smtClean="0">
              <a:latin typeface="Franklin Gothic Medium Cond" panose="020B0606030402020204" pitchFamily="34" charset="0"/>
            </a:rPr>
            <a:t>Vermin</a:t>
          </a:r>
          <a:endParaRPr lang="en-US" sz="3600" kern="1200" dirty="0">
            <a:latin typeface="Franklin Gothic Medium Cond" panose="020B0606030402020204" pitchFamily="34" charset="0"/>
          </a:endParaRPr>
        </a:p>
      </dsp:txBody>
      <dsp:txXfrm>
        <a:off x="679255" y="1865370"/>
        <a:ext cx="2535751" cy="609383"/>
      </dsp:txXfrm>
    </dsp:sp>
    <dsp:sp modelId="{15E357DA-9E8D-46C3-83B9-791B5D810B19}">
      <dsp:nvSpPr>
        <dsp:cNvPr id="0" name=""/>
        <dsp:cNvSpPr/>
      </dsp:nvSpPr>
      <dsp:spPr>
        <a:xfrm>
          <a:off x="3692521" y="85015"/>
          <a:ext cx="2942723" cy="2174661"/>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4E0EEB84-034C-4F0F-B2A2-B0A25A7C8089}">
      <dsp:nvSpPr>
        <dsp:cNvPr id="0" name=""/>
        <dsp:cNvSpPr/>
      </dsp:nvSpPr>
      <dsp:spPr>
        <a:xfrm>
          <a:off x="4287327" y="1865370"/>
          <a:ext cx="2535751" cy="60938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5000"/>
            </a:spcAft>
          </a:pPr>
          <a:r>
            <a:rPr lang="en-US" sz="3600" kern="1200" smtClean="0">
              <a:latin typeface="Franklin Gothic Medium Cond" panose="020B0606030402020204" pitchFamily="34" charset="0"/>
            </a:rPr>
            <a:t>Nag Panchmi</a:t>
          </a:r>
          <a:endParaRPr lang="en-US" sz="3600" kern="1200" dirty="0">
            <a:latin typeface="Franklin Gothic Medium Cond" panose="020B0606030402020204" pitchFamily="34" charset="0"/>
          </a:endParaRPr>
        </a:p>
      </dsp:txBody>
      <dsp:txXfrm>
        <a:off x="4287327" y="1865370"/>
        <a:ext cx="2535751" cy="609383"/>
      </dsp:txXfrm>
    </dsp:sp>
    <dsp:sp modelId="{9A8EDBA7-9F0F-4C8D-A075-9D520F47650D}">
      <dsp:nvSpPr>
        <dsp:cNvPr id="0" name=""/>
        <dsp:cNvSpPr/>
      </dsp:nvSpPr>
      <dsp:spPr>
        <a:xfrm>
          <a:off x="7300593" y="85015"/>
          <a:ext cx="2942723" cy="2174661"/>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5F4D7164-7AE6-4591-9870-C7CEB2B20F79}">
      <dsp:nvSpPr>
        <dsp:cNvPr id="0" name=""/>
        <dsp:cNvSpPr/>
      </dsp:nvSpPr>
      <dsp:spPr>
        <a:xfrm>
          <a:off x="7895399" y="1865370"/>
          <a:ext cx="2535751" cy="60938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5000"/>
            </a:spcAft>
          </a:pPr>
          <a:r>
            <a:rPr lang="en-US" sz="3600" kern="1200" dirty="0" smtClean="0">
              <a:latin typeface="Franklin Gothic Medium Cond" panose="020B0606030402020204" pitchFamily="34" charset="0"/>
            </a:rPr>
            <a:t>Buffer ESA</a:t>
          </a:r>
          <a:endParaRPr lang="en-US" sz="3600" kern="1200" dirty="0">
            <a:latin typeface="Franklin Gothic Medium Cond" panose="020B0606030402020204" pitchFamily="34" charset="0"/>
          </a:endParaRPr>
        </a:p>
      </dsp:txBody>
      <dsp:txXfrm>
        <a:off x="7895399" y="1865370"/>
        <a:ext cx="2535751" cy="609383"/>
      </dsp:txXfrm>
    </dsp:sp>
    <dsp:sp modelId="{75B526C4-330A-43DA-9B1D-D42153A9F96C}">
      <dsp:nvSpPr>
        <dsp:cNvPr id="0" name=""/>
        <dsp:cNvSpPr/>
      </dsp:nvSpPr>
      <dsp:spPr>
        <a:xfrm>
          <a:off x="2031266" y="2787809"/>
          <a:ext cx="2942723" cy="2174661"/>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FEE6BEA1-E110-4D40-8F4F-66EBF35733D9}">
      <dsp:nvSpPr>
        <dsp:cNvPr id="0" name=""/>
        <dsp:cNvSpPr/>
      </dsp:nvSpPr>
      <dsp:spPr>
        <a:xfrm>
          <a:off x="2626072" y="4568164"/>
          <a:ext cx="2535751" cy="60938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5000"/>
            </a:spcAft>
          </a:pPr>
          <a:r>
            <a:rPr lang="en-US" sz="3600" kern="1200" dirty="0" smtClean="0">
              <a:latin typeface="Franklin Gothic Medium Cond" panose="020B0606030402020204" pitchFamily="34" charset="0"/>
            </a:rPr>
            <a:t>Traps &amp; Bags</a:t>
          </a:r>
          <a:endParaRPr lang="en-US" sz="3600" kern="1200" dirty="0">
            <a:latin typeface="Franklin Gothic Medium Cond" panose="020B0606030402020204" pitchFamily="34" charset="0"/>
          </a:endParaRPr>
        </a:p>
      </dsp:txBody>
      <dsp:txXfrm>
        <a:off x="2626072" y="4568164"/>
        <a:ext cx="2535751" cy="609383"/>
      </dsp:txXfrm>
    </dsp:sp>
    <dsp:sp modelId="{D774C770-A718-4184-89FB-64B78706A2C6}">
      <dsp:nvSpPr>
        <dsp:cNvPr id="0" name=""/>
        <dsp:cNvSpPr/>
      </dsp:nvSpPr>
      <dsp:spPr>
        <a:xfrm>
          <a:off x="5639338" y="2787809"/>
          <a:ext cx="2371599" cy="2174661"/>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E578C511-0EA5-43D9-ABEB-E70C92083318}">
      <dsp:nvSpPr>
        <dsp:cNvPr id="0" name=""/>
        <dsp:cNvSpPr/>
      </dsp:nvSpPr>
      <dsp:spPr>
        <a:xfrm>
          <a:off x="5948582" y="4568164"/>
          <a:ext cx="2535751" cy="60938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5000"/>
            </a:spcAft>
          </a:pPr>
          <a:r>
            <a:rPr lang="en-US" sz="3600" kern="1200" dirty="0" smtClean="0">
              <a:latin typeface="Franklin Gothic Medium Cond" panose="020B0606030402020204" pitchFamily="34" charset="0"/>
            </a:rPr>
            <a:t>Expert /BSF</a:t>
          </a:r>
          <a:endParaRPr lang="en-US" sz="3600" kern="1200" dirty="0">
            <a:latin typeface="Franklin Gothic Medium Cond" panose="020B0606030402020204" pitchFamily="34" charset="0"/>
          </a:endParaRPr>
        </a:p>
      </dsp:txBody>
      <dsp:txXfrm>
        <a:off x="5948582" y="4568164"/>
        <a:ext cx="2535751" cy="609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05107-5420-424E-ADA1-C0A888F54CCB}">
      <dsp:nvSpPr>
        <dsp:cNvPr id="0" name=""/>
        <dsp:cNvSpPr/>
      </dsp:nvSpPr>
      <dsp:spPr>
        <a:xfrm>
          <a:off x="0" y="0"/>
          <a:ext cx="8559270" cy="208915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latin typeface="Franklin Gothic Medium Cond" panose="020B0606030402020204" pitchFamily="34" charset="0"/>
            </a:rPr>
            <a:t>Type of areas</a:t>
          </a:r>
          <a:endParaRPr lang="en-US" sz="39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Parks, Sanctuaries, Reserves, Hotspots, PA</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Go &amp; No Go areas?</a:t>
          </a:r>
          <a:endParaRPr lang="en-US" sz="3000" kern="1200" dirty="0">
            <a:latin typeface="Franklin Gothic Medium Cond" panose="020B0606030402020204" pitchFamily="34" charset="0"/>
          </a:endParaRPr>
        </a:p>
      </dsp:txBody>
      <dsp:txXfrm>
        <a:off x="1920769" y="0"/>
        <a:ext cx="6638501" cy="2089150"/>
      </dsp:txXfrm>
    </dsp:sp>
    <dsp:sp modelId="{B825DD91-1F6F-47C6-A488-C0BE64AD7C19}">
      <dsp:nvSpPr>
        <dsp:cNvPr id="0" name=""/>
        <dsp:cNvSpPr/>
      </dsp:nvSpPr>
      <dsp:spPr>
        <a:xfrm>
          <a:off x="208914" y="208914"/>
          <a:ext cx="1711854" cy="167132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629B83-2DCE-4326-B984-B8804EB9289A}">
      <dsp:nvSpPr>
        <dsp:cNvPr id="0" name=""/>
        <dsp:cNvSpPr/>
      </dsp:nvSpPr>
      <dsp:spPr>
        <a:xfrm>
          <a:off x="0" y="2298065"/>
          <a:ext cx="8559270" cy="2089150"/>
        </a:xfrm>
        <a:prstGeom prst="roundRect">
          <a:avLst>
            <a:gd name="adj" fmla="val 10000"/>
          </a:avLst>
        </a:prstGeom>
        <a:solidFill>
          <a:schemeClr val="accent3">
            <a:hueOff val="-2790486"/>
            <a:satOff val="-15286"/>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latin typeface="Franklin Gothic Medium Cond" panose="020B0606030402020204" pitchFamily="34" charset="0"/>
            </a:rPr>
            <a:t>Legal &amp; Constitutional Angles</a:t>
          </a:r>
          <a:endParaRPr lang="en-US" sz="39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Laws Before &amp; after independence</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FRFD, DPSP, 7</a:t>
          </a:r>
          <a:r>
            <a:rPr lang="en-US" sz="3000" kern="1200" baseline="30000" dirty="0" smtClean="0">
              <a:latin typeface="Franklin Gothic Medium Cond" panose="020B0606030402020204" pitchFamily="34" charset="0"/>
            </a:rPr>
            <a:t>th</a:t>
          </a:r>
          <a:r>
            <a:rPr lang="en-US" sz="3000" kern="1200" dirty="0" smtClean="0">
              <a:latin typeface="Franklin Gothic Medium Cond" panose="020B0606030402020204" pitchFamily="34" charset="0"/>
            </a:rPr>
            <a:t> Schedule</a:t>
          </a:r>
          <a:endParaRPr lang="en-US" sz="3000" kern="1200" dirty="0">
            <a:latin typeface="Franklin Gothic Medium Cond" panose="020B0606030402020204" pitchFamily="34" charset="0"/>
          </a:endParaRPr>
        </a:p>
      </dsp:txBody>
      <dsp:txXfrm>
        <a:off x="1920769" y="2298065"/>
        <a:ext cx="6638501" cy="2089150"/>
      </dsp:txXfrm>
    </dsp:sp>
    <dsp:sp modelId="{818D6B8C-076F-4880-9555-E195E2CB027C}">
      <dsp:nvSpPr>
        <dsp:cNvPr id="0" name=""/>
        <dsp:cNvSpPr/>
      </dsp:nvSpPr>
      <dsp:spPr>
        <a:xfrm>
          <a:off x="208914" y="2506979"/>
          <a:ext cx="1711854" cy="167132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1C024-2029-4B10-B421-162C340CB638}">
      <dsp:nvSpPr>
        <dsp:cNvPr id="0" name=""/>
        <dsp:cNvSpPr/>
      </dsp:nvSpPr>
      <dsp:spPr>
        <a:xfrm>
          <a:off x="0" y="4596130"/>
          <a:ext cx="8559270" cy="2089150"/>
        </a:xfrm>
        <a:prstGeom prst="roundRect">
          <a:avLst>
            <a:gd name="adj" fmla="val 10000"/>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latin typeface="Franklin Gothic Medium Cond" panose="020B0606030402020204" pitchFamily="34" charset="0"/>
            </a:rPr>
            <a:t>Green Law Panel</a:t>
          </a:r>
          <a:endParaRPr lang="en-US" sz="39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Wildlife protection, Environment clearance</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Pollution ▼</a:t>
          </a:r>
          <a:endParaRPr lang="en-US" sz="3000" kern="1200" dirty="0">
            <a:latin typeface="Franklin Gothic Medium Cond" panose="020B0606030402020204" pitchFamily="34" charset="0"/>
          </a:endParaRPr>
        </a:p>
      </dsp:txBody>
      <dsp:txXfrm>
        <a:off x="1920769" y="4596130"/>
        <a:ext cx="6638501" cy="2089150"/>
      </dsp:txXfrm>
    </dsp:sp>
    <dsp:sp modelId="{C435C60B-329C-4657-B5DA-C32B4DA0C2E3}">
      <dsp:nvSpPr>
        <dsp:cNvPr id="0" name=""/>
        <dsp:cNvSpPr/>
      </dsp:nvSpPr>
      <dsp:spPr>
        <a:xfrm>
          <a:off x="208914" y="4805044"/>
          <a:ext cx="1711854" cy="1671320"/>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4C13D-A510-43FC-9FF5-39A558539E0C}">
      <dsp:nvSpPr>
        <dsp:cNvPr id="0" name=""/>
        <dsp:cNvSpPr/>
      </dsp:nvSpPr>
      <dsp:spPr>
        <a:xfrm rot="10800000">
          <a:off x="1845199" y="1797"/>
          <a:ext cx="5721995" cy="1615781"/>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2515" tIns="102870" rIns="192024" bIns="102870" numCol="1" spcCol="1270" anchor="t" anchorCtr="0">
          <a:noAutofit/>
        </a:bodyPr>
        <a:lstStyle/>
        <a:p>
          <a:pPr lvl="0" algn="l" defTabSz="1200150">
            <a:lnSpc>
              <a:spcPct val="90000"/>
            </a:lnSpc>
            <a:spcBef>
              <a:spcPct val="0"/>
            </a:spcBef>
            <a:spcAft>
              <a:spcPct val="35000"/>
            </a:spcAft>
          </a:pPr>
          <a:r>
            <a:rPr lang="en-US" sz="2700" kern="1200" dirty="0" smtClean="0">
              <a:latin typeface="Franklin Gothic Medium Cond" panose="020B0606030402020204" pitchFamily="34" charset="0"/>
            </a:rPr>
            <a:t>NEMA</a:t>
          </a:r>
          <a:endParaRPr lang="en-US" sz="27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National Environment Management Authority</a:t>
          </a:r>
          <a:endParaRPr lang="en-US" sz="21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smtClean="0">
              <a:latin typeface="Franklin Gothic Medium Cond" panose="020B0606030402020204" pitchFamily="34" charset="0"/>
            </a:rPr>
            <a:t>CAT </a:t>
          </a:r>
          <a:r>
            <a:rPr lang="en-US" sz="2100" kern="1200" dirty="0" smtClean="0">
              <a:latin typeface="Franklin Gothic Medium Cond" panose="020B0606030402020204" pitchFamily="34" charset="0"/>
            </a:rPr>
            <a:t>A projects</a:t>
          </a:r>
          <a:endParaRPr lang="en-US" sz="2100" kern="1200" dirty="0">
            <a:latin typeface="Franklin Gothic Medium Cond" panose="020B0606030402020204" pitchFamily="34" charset="0"/>
          </a:endParaRPr>
        </a:p>
      </dsp:txBody>
      <dsp:txXfrm rot="10800000">
        <a:off x="2249144" y="1797"/>
        <a:ext cx="5318050" cy="1615781"/>
      </dsp:txXfrm>
    </dsp:sp>
    <dsp:sp modelId="{805322AA-9AD3-40FC-9998-95B494C308EA}">
      <dsp:nvSpPr>
        <dsp:cNvPr id="0" name=""/>
        <dsp:cNvSpPr/>
      </dsp:nvSpPr>
      <dsp:spPr>
        <a:xfrm>
          <a:off x="1037309" y="1797"/>
          <a:ext cx="1615781" cy="1615781"/>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0A703A-AE51-4E52-B312-31B3854B9CEC}">
      <dsp:nvSpPr>
        <dsp:cNvPr id="0" name=""/>
        <dsp:cNvSpPr/>
      </dsp:nvSpPr>
      <dsp:spPr>
        <a:xfrm rot="10800000">
          <a:off x="1764794" y="2099901"/>
          <a:ext cx="5721995" cy="1615781"/>
        </a:xfrm>
        <a:prstGeom prst="homePlate">
          <a:avLst/>
        </a:prstGeom>
        <a:solidFill>
          <a:schemeClr val="accent3">
            <a:hueOff val="-2790486"/>
            <a:satOff val="-15286"/>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2515" tIns="102870" rIns="192024" bIns="102870" numCol="1" spcCol="1270" anchor="t" anchorCtr="0">
          <a:noAutofit/>
        </a:bodyPr>
        <a:lstStyle/>
        <a:p>
          <a:pPr lvl="0" algn="l" defTabSz="1200150">
            <a:lnSpc>
              <a:spcPct val="90000"/>
            </a:lnSpc>
            <a:spcBef>
              <a:spcPct val="0"/>
            </a:spcBef>
            <a:spcAft>
              <a:spcPct val="35000"/>
            </a:spcAft>
          </a:pPr>
          <a:r>
            <a:rPr lang="en-US" sz="2700" kern="1200" dirty="0" smtClean="0">
              <a:latin typeface="Franklin Gothic Medium Cond" panose="020B0606030402020204" pitchFamily="34" charset="0"/>
            </a:rPr>
            <a:t>SEMA</a:t>
          </a: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State Environment Management Authority</a:t>
          </a: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Cat B projects</a:t>
          </a:r>
        </a:p>
      </dsp:txBody>
      <dsp:txXfrm rot="10800000">
        <a:off x="2168739" y="2099901"/>
        <a:ext cx="5318050" cy="1615781"/>
      </dsp:txXfrm>
    </dsp:sp>
    <dsp:sp modelId="{9E08A643-8ACD-40B7-A6F7-45C42B8F00B8}">
      <dsp:nvSpPr>
        <dsp:cNvPr id="0" name=""/>
        <dsp:cNvSpPr/>
      </dsp:nvSpPr>
      <dsp:spPr>
        <a:xfrm>
          <a:off x="1117714" y="2099901"/>
          <a:ext cx="1294160" cy="1615781"/>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C203A6-B519-4EB0-9B43-505983774195}">
      <dsp:nvSpPr>
        <dsp:cNvPr id="0" name=""/>
        <dsp:cNvSpPr/>
      </dsp:nvSpPr>
      <dsp:spPr>
        <a:xfrm rot="10800000">
          <a:off x="1845199" y="4198005"/>
          <a:ext cx="5721995" cy="1615781"/>
        </a:xfrm>
        <a:prstGeom prst="homePlate">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2515" tIns="102870" rIns="192024" bIns="102870" numCol="1" spcCol="1270" anchor="t" anchorCtr="0">
          <a:noAutofit/>
        </a:bodyPr>
        <a:lstStyle/>
        <a:p>
          <a:pPr lvl="0" algn="l" defTabSz="1200150">
            <a:lnSpc>
              <a:spcPct val="90000"/>
            </a:lnSpc>
            <a:spcBef>
              <a:spcPct val="0"/>
            </a:spcBef>
            <a:spcAft>
              <a:spcPct val="35000"/>
            </a:spcAft>
          </a:pPr>
          <a:r>
            <a:rPr lang="en-US" sz="2700" kern="1200" dirty="0" smtClean="0">
              <a:latin typeface="Franklin Gothic Medium Cond" panose="020B0606030402020204" pitchFamily="34" charset="0"/>
            </a:rPr>
            <a:t>UTEMA</a:t>
          </a:r>
          <a:endParaRPr lang="en-US" sz="27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Union Territory Environment </a:t>
          </a:r>
          <a:r>
            <a:rPr lang="en-US" sz="2100" kern="1200" smtClean="0">
              <a:latin typeface="Franklin Gothic Medium Cond" panose="020B0606030402020204" pitchFamily="34" charset="0"/>
            </a:rPr>
            <a:t>Management Authority</a:t>
          </a:r>
          <a:endParaRPr lang="en-US" sz="2100" kern="1200" dirty="0">
            <a:latin typeface="Franklin Gothic Medium Cond" panose="020B0606030402020204" pitchFamily="34" charset="0"/>
          </a:endParaRPr>
        </a:p>
        <a:p>
          <a:pPr marL="228600" lvl="1" indent="-228600" algn="l" defTabSz="933450">
            <a:lnSpc>
              <a:spcPct val="90000"/>
            </a:lnSpc>
            <a:spcBef>
              <a:spcPct val="0"/>
            </a:spcBef>
            <a:spcAft>
              <a:spcPct val="15000"/>
            </a:spcAft>
            <a:buChar char="••"/>
          </a:pPr>
          <a:r>
            <a:rPr lang="en-US" sz="2100" kern="1200" dirty="0" smtClean="0">
              <a:latin typeface="Franklin Gothic Medium Cond" panose="020B0606030402020204" pitchFamily="34" charset="0"/>
            </a:rPr>
            <a:t>CAT B in UT</a:t>
          </a:r>
          <a:endParaRPr lang="en-US" sz="2100" kern="1200" dirty="0">
            <a:latin typeface="Franklin Gothic Medium Cond" panose="020B0606030402020204" pitchFamily="34" charset="0"/>
          </a:endParaRPr>
        </a:p>
      </dsp:txBody>
      <dsp:txXfrm rot="10800000">
        <a:off x="2249144" y="4198005"/>
        <a:ext cx="5318050" cy="1615781"/>
      </dsp:txXfrm>
    </dsp:sp>
    <dsp:sp modelId="{84FD6A8D-1E26-40DA-B67E-96E330EEF88D}">
      <dsp:nvSpPr>
        <dsp:cNvPr id="0" name=""/>
        <dsp:cNvSpPr/>
      </dsp:nvSpPr>
      <dsp:spPr>
        <a:xfrm>
          <a:off x="1037309" y="4198005"/>
          <a:ext cx="1615781" cy="1615781"/>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C4209-4223-47E6-88FC-917FAC57B178}">
      <dsp:nvSpPr>
        <dsp:cNvPr id="0" name=""/>
        <dsp:cNvSpPr/>
      </dsp:nvSpPr>
      <dsp:spPr>
        <a:xfrm>
          <a:off x="795" y="576426"/>
          <a:ext cx="3424758" cy="4109710"/>
        </a:xfrm>
        <a:prstGeom prst="roundRect">
          <a:avLst>
            <a:gd name="adj" fmla="val 5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0589" rIns="182245" bIns="0" numCol="1" spcCol="1270" anchor="t" anchorCtr="0">
          <a:noAutofit/>
        </a:bodyPr>
        <a:lstStyle/>
        <a:p>
          <a:pPr lvl="0" algn="r" defTabSz="1822450">
            <a:lnSpc>
              <a:spcPct val="90000"/>
            </a:lnSpc>
            <a:spcBef>
              <a:spcPct val="0"/>
            </a:spcBef>
            <a:spcAft>
              <a:spcPct val="35000"/>
            </a:spcAft>
          </a:pPr>
          <a:r>
            <a:rPr lang="en-US" sz="4100" kern="1200" dirty="0" smtClean="0">
              <a:latin typeface="Franklin Gothic Medium Cond" panose="020B0606030402020204" pitchFamily="34" charset="0"/>
            </a:rPr>
            <a:t>I</a:t>
          </a:r>
          <a:endParaRPr lang="en-US" sz="4100" kern="1200" dirty="0">
            <a:latin typeface="Franklin Gothic Medium Cond" panose="020B0606030402020204" pitchFamily="34" charset="0"/>
          </a:endParaRPr>
        </a:p>
      </dsp:txBody>
      <dsp:txXfrm rot="16200000">
        <a:off x="-1341709" y="1918931"/>
        <a:ext cx="3369962" cy="684951"/>
      </dsp:txXfrm>
    </dsp:sp>
    <dsp:sp modelId="{AD16352B-742B-4E46-A434-1F3A280378F9}">
      <dsp:nvSpPr>
        <dsp:cNvPr id="0" name=""/>
        <dsp:cNvSpPr/>
      </dsp:nvSpPr>
      <dsp:spPr>
        <a:xfrm>
          <a:off x="685747" y="576426"/>
          <a:ext cx="2551445" cy="410971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157" rIns="0" bIns="0" numCol="1" spcCol="1270" anchor="t" anchorCtr="0">
          <a:noAutofit/>
        </a:bodyPr>
        <a:lstStyle/>
        <a:p>
          <a:pPr lvl="0" algn="l" defTabSz="1466850">
            <a:lnSpc>
              <a:spcPct val="90000"/>
            </a:lnSpc>
            <a:spcBef>
              <a:spcPct val="0"/>
            </a:spcBef>
            <a:spcAft>
              <a:spcPct val="35000"/>
            </a:spcAft>
          </a:pPr>
          <a:r>
            <a:rPr lang="en-US" sz="3300" kern="1200" dirty="0" smtClean="0">
              <a:latin typeface="Franklin Gothic Medium Cond" panose="020B0606030402020204" pitchFamily="34" charset="0"/>
            </a:rPr>
            <a:t>NEMA</a:t>
          </a:r>
          <a:endParaRPr lang="en-US" sz="3300" kern="1200" dirty="0">
            <a:latin typeface="Franklin Gothic Medium Cond" panose="020B0606030402020204" pitchFamily="34" charset="0"/>
          </a:endParaRPr>
        </a:p>
        <a:p>
          <a:pPr lvl="0" algn="l" defTabSz="1466850">
            <a:lnSpc>
              <a:spcPct val="90000"/>
            </a:lnSpc>
            <a:spcBef>
              <a:spcPct val="0"/>
            </a:spcBef>
            <a:spcAft>
              <a:spcPct val="35000"/>
            </a:spcAft>
          </a:pPr>
          <a:r>
            <a:rPr lang="en-US" sz="3300" kern="1200" dirty="0" smtClean="0">
              <a:latin typeface="Franklin Gothic Medium Cond" panose="020B0606030402020204" pitchFamily="34" charset="0"/>
            </a:rPr>
            <a:t>SEMA</a:t>
          </a:r>
          <a:endParaRPr lang="en-US" sz="3300" kern="1200" dirty="0">
            <a:latin typeface="Franklin Gothic Medium Cond" panose="020B0606030402020204" pitchFamily="34" charset="0"/>
          </a:endParaRPr>
        </a:p>
      </dsp:txBody>
      <dsp:txXfrm>
        <a:off x="685747" y="576426"/>
        <a:ext cx="2551445" cy="4109710"/>
      </dsp:txXfrm>
    </dsp:sp>
    <dsp:sp modelId="{A7A5A12A-37D6-4C73-BC78-E6D0355E1A23}">
      <dsp:nvSpPr>
        <dsp:cNvPr id="0" name=""/>
        <dsp:cNvSpPr/>
      </dsp:nvSpPr>
      <dsp:spPr>
        <a:xfrm>
          <a:off x="3545420" y="576426"/>
          <a:ext cx="3424758" cy="4109710"/>
        </a:xfrm>
        <a:prstGeom prst="roundRect">
          <a:avLst>
            <a:gd name="adj" fmla="val 5000"/>
          </a:avLst>
        </a:prstGeom>
        <a:solidFill>
          <a:schemeClr val="accent2">
            <a:hueOff val="-4533602"/>
            <a:satOff val="2618"/>
            <a:lumOff val="-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0589" rIns="182245" bIns="0" numCol="1" spcCol="1270" anchor="t" anchorCtr="0">
          <a:noAutofit/>
        </a:bodyPr>
        <a:lstStyle/>
        <a:p>
          <a:pPr lvl="0" algn="r" defTabSz="1822450">
            <a:lnSpc>
              <a:spcPct val="90000"/>
            </a:lnSpc>
            <a:spcBef>
              <a:spcPct val="0"/>
            </a:spcBef>
            <a:spcAft>
              <a:spcPct val="35000"/>
            </a:spcAft>
          </a:pPr>
          <a:r>
            <a:rPr lang="en-US" sz="4100" kern="1200" dirty="0" smtClean="0">
              <a:latin typeface="Franklin Gothic Medium Cond" panose="020B0606030402020204" pitchFamily="34" charset="0"/>
            </a:rPr>
            <a:t>II</a:t>
          </a:r>
          <a:endParaRPr lang="en-US" sz="4100" kern="1200" dirty="0">
            <a:latin typeface="Franklin Gothic Medium Cond" panose="020B0606030402020204" pitchFamily="34" charset="0"/>
          </a:endParaRPr>
        </a:p>
      </dsp:txBody>
      <dsp:txXfrm rot="16200000">
        <a:off x="2202915" y="1918931"/>
        <a:ext cx="3369962" cy="684951"/>
      </dsp:txXfrm>
    </dsp:sp>
    <dsp:sp modelId="{F9BF5DC0-691C-48C4-B93A-01C4FD8599AF}">
      <dsp:nvSpPr>
        <dsp:cNvPr id="0" name=""/>
        <dsp:cNvSpPr/>
      </dsp:nvSpPr>
      <dsp:spPr>
        <a:xfrm rot="5400000">
          <a:off x="3260487" y="3843569"/>
          <a:ext cx="604114" cy="513713"/>
        </a:xfrm>
        <a:prstGeom prst="flowChartExtra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8EF87A-57AC-4301-8B4F-3FD7D50CB9B1}">
      <dsp:nvSpPr>
        <dsp:cNvPr id="0" name=""/>
        <dsp:cNvSpPr/>
      </dsp:nvSpPr>
      <dsp:spPr>
        <a:xfrm>
          <a:off x="4230372" y="576426"/>
          <a:ext cx="2551445" cy="410971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157" rIns="0" bIns="0" numCol="1" spcCol="1270" anchor="t" anchorCtr="0">
          <a:noAutofit/>
        </a:bodyPr>
        <a:lstStyle/>
        <a:p>
          <a:pPr lvl="0" algn="l" defTabSz="1466850">
            <a:lnSpc>
              <a:spcPct val="90000"/>
            </a:lnSpc>
            <a:spcBef>
              <a:spcPct val="0"/>
            </a:spcBef>
            <a:spcAft>
              <a:spcPct val="35000"/>
            </a:spcAft>
          </a:pPr>
          <a:r>
            <a:rPr lang="en-US" sz="3300" kern="1200" dirty="0" smtClean="0">
              <a:latin typeface="Franklin Gothic Medium Cond" panose="020B0606030402020204" pitchFamily="34" charset="0"/>
            </a:rPr>
            <a:t>Appellate board</a:t>
          </a:r>
          <a:endParaRPr lang="en-US" sz="3300" kern="1200" dirty="0">
            <a:latin typeface="Franklin Gothic Medium Cond" panose="020B0606030402020204" pitchFamily="34" charset="0"/>
          </a:endParaRPr>
        </a:p>
        <a:p>
          <a:pPr lvl="0" algn="l" defTabSz="1466850">
            <a:lnSpc>
              <a:spcPct val="90000"/>
            </a:lnSpc>
            <a:spcBef>
              <a:spcPct val="0"/>
            </a:spcBef>
            <a:spcAft>
              <a:spcPct val="35000"/>
            </a:spcAft>
          </a:pPr>
          <a:r>
            <a:rPr lang="en-US" sz="3300" kern="1200" dirty="0" smtClean="0">
              <a:latin typeface="Franklin Gothic Medium Cond" panose="020B0606030402020204" pitchFamily="34" charset="0"/>
            </a:rPr>
            <a:t>Retired HC judge</a:t>
          </a:r>
          <a:endParaRPr lang="en-US" sz="3300" kern="1200" dirty="0">
            <a:latin typeface="Franklin Gothic Medium Cond" panose="020B0606030402020204" pitchFamily="34" charset="0"/>
          </a:endParaRPr>
        </a:p>
        <a:p>
          <a:pPr lvl="0" algn="l" defTabSz="1466850">
            <a:lnSpc>
              <a:spcPct val="90000"/>
            </a:lnSpc>
            <a:spcBef>
              <a:spcPct val="0"/>
            </a:spcBef>
            <a:spcAft>
              <a:spcPct val="35000"/>
            </a:spcAft>
          </a:pPr>
          <a:r>
            <a:rPr lang="en-US" sz="3300" kern="1200" dirty="0" smtClean="0">
              <a:latin typeface="Franklin Gothic Medium Cond" panose="020B0606030402020204" pitchFamily="34" charset="0"/>
            </a:rPr>
            <a:t>2 </a:t>
          </a:r>
          <a:r>
            <a:rPr lang="en-US" sz="3300" kern="1200" dirty="0" err="1" smtClean="0">
              <a:latin typeface="Franklin Gothic Medium Cond" panose="020B0606030402020204" pitchFamily="34" charset="0"/>
            </a:rPr>
            <a:t>Addl.Secy</a:t>
          </a:r>
          <a:r>
            <a:rPr lang="en-US" sz="3300" kern="1200" dirty="0" smtClean="0">
              <a:latin typeface="Franklin Gothic Medium Cond" panose="020B0606030402020204" pitchFamily="34" charset="0"/>
            </a:rPr>
            <a:t> rank</a:t>
          </a:r>
          <a:endParaRPr lang="en-US" sz="3300" kern="1200" dirty="0">
            <a:latin typeface="Franklin Gothic Medium Cond" panose="020B0606030402020204" pitchFamily="34" charset="0"/>
          </a:endParaRPr>
        </a:p>
        <a:p>
          <a:pPr lvl="0" algn="l" defTabSz="1466850">
            <a:lnSpc>
              <a:spcPct val="90000"/>
            </a:lnSpc>
            <a:spcBef>
              <a:spcPct val="0"/>
            </a:spcBef>
            <a:spcAft>
              <a:spcPct val="35000"/>
            </a:spcAft>
          </a:pPr>
          <a:r>
            <a:rPr lang="en-US" sz="3300" kern="1200" dirty="0" smtClean="0">
              <a:latin typeface="Franklin Gothic Medium Cond" panose="020B0606030402020204" pitchFamily="34" charset="0"/>
            </a:rPr>
            <a:t>Frivolous appeals: penalties</a:t>
          </a:r>
          <a:endParaRPr lang="en-US" sz="3300" kern="1200" dirty="0">
            <a:latin typeface="Franklin Gothic Medium Cond" panose="020B0606030402020204" pitchFamily="34" charset="0"/>
          </a:endParaRPr>
        </a:p>
      </dsp:txBody>
      <dsp:txXfrm>
        <a:off x="4230372" y="576426"/>
        <a:ext cx="2551445" cy="4109710"/>
      </dsp:txXfrm>
    </dsp:sp>
    <dsp:sp modelId="{D4BD644B-A7B8-461C-8CEB-BB0ED7DFAE53}">
      <dsp:nvSpPr>
        <dsp:cNvPr id="0" name=""/>
        <dsp:cNvSpPr/>
      </dsp:nvSpPr>
      <dsp:spPr>
        <a:xfrm>
          <a:off x="7090045" y="576426"/>
          <a:ext cx="3424758" cy="4109710"/>
        </a:xfrm>
        <a:prstGeom prst="roundRect">
          <a:avLst>
            <a:gd name="adj" fmla="val 5000"/>
          </a:avLst>
        </a:prstGeom>
        <a:solidFill>
          <a:schemeClr val="accent2">
            <a:hueOff val="-9067203"/>
            <a:satOff val="5236"/>
            <a:lumOff val="-9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40589" rIns="182245" bIns="0" numCol="1" spcCol="1270" anchor="t" anchorCtr="0">
          <a:noAutofit/>
        </a:bodyPr>
        <a:lstStyle/>
        <a:p>
          <a:pPr lvl="0" algn="r" defTabSz="1822450">
            <a:lnSpc>
              <a:spcPct val="90000"/>
            </a:lnSpc>
            <a:spcBef>
              <a:spcPct val="0"/>
            </a:spcBef>
            <a:spcAft>
              <a:spcPct val="35000"/>
            </a:spcAft>
          </a:pPr>
          <a:r>
            <a:rPr lang="en-US" sz="4100" kern="1200" dirty="0" smtClean="0">
              <a:latin typeface="Franklin Gothic Medium Cond" panose="020B0606030402020204" pitchFamily="34" charset="0"/>
            </a:rPr>
            <a:t>III</a:t>
          </a:r>
          <a:endParaRPr lang="en-US" sz="4100" kern="1200" dirty="0">
            <a:latin typeface="Franklin Gothic Medium Cond" panose="020B0606030402020204" pitchFamily="34" charset="0"/>
          </a:endParaRPr>
        </a:p>
      </dsp:txBody>
      <dsp:txXfrm rot="16200000">
        <a:off x="5747540" y="1918931"/>
        <a:ext cx="3369962" cy="684951"/>
      </dsp:txXfrm>
    </dsp:sp>
    <dsp:sp modelId="{A03B27CC-5B9A-4350-9ADA-F344CF1ACA93}">
      <dsp:nvSpPr>
        <dsp:cNvPr id="0" name=""/>
        <dsp:cNvSpPr/>
      </dsp:nvSpPr>
      <dsp:spPr>
        <a:xfrm rot="5400000">
          <a:off x="6805112" y="3843569"/>
          <a:ext cx="604114" cy="513713"/>
        </a:xfrm>
        <a:prstGeom prst="flowChartExtract">
          <a:avLst/>
        </a:prstGeom>
        <a:solidFill>
          <a:schemeClr val="lt1">
            <a:hueOff val="0"/>
            <a:satOff val="0"/>
            <a:lumOff val="0"/>
            <a:alphaOff val="0"/>
          </a:schemeClr>
        </a:solidFill>
        <a:ln w="25400" cap="flat" cmpd="sng" algn="ctr">
          <a:solidFill>
            <a:schemeClr val="accent2">
              <a:hueOff val="-9067203"/>
              <a:satOff val="5236"/>
              <a:lumOff val="-9607"/>
              <a:alphaOff val="0"/>
            </a:schemeClr>
          </a:solidFill>
          <a:prstDash val="solid"/>
        </a:ln>
        <a:effectLst/>
      </dsp:spPr>
      <dsp:style>
        <a:lnRef idx="2">
          <a:scrgbClr r="0" g="0" b="0"/>
        </a:lnRef>
        <a:fillRef idx="1">
          <a:scrgbClr r="0" g="0" b="0"/>
        </a:fillRef>
        <a:effectRef idx="0">
          <a:scrgbClr r="0" g="0" b="0"/>
        </a:effectRef>
        <a:fontRef idx="minor"/>
      </dsp:style>
    </dsp:sp>
    <dsp:sp modelId="{065A9B41-9FDD-440F-BEEA-F22CE6F6A8E8}">
      <dsp:nvSpPr>
        <dsp:cNvPr id="0" name=""/>
        <dsp:cNvSpPr/>
      </dsp:nvSpPr>
      <dsp:spPr>
        <a:xfrm>
          <a:off x="7774997" y="576426"/>
          <a:ext cx="2551445" cy="410971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157" rIns="0" bIns="0" numCol="1" spcCol="1270" anchor="t" anchorCtr="0">
          <a:noAutofit/>
        </a:bodyPr>
        <a:lstStyle/>
        <a:p>
          <a:pPr lvl="0" algn="l" defTabSz="1466850">
            <a:lnSpc>
              <a:spcPct val="90000"/>
            </a:lnSpc>
            <a:spcBef>
              <a:spcPct val="0"/>
            </a:spcBef>
            <a:spcAft>
              <a:spcPct val="35000"/>
            </a:spcAft>
          </a:pPr>
          <a:r>
            <a:rPr lang="en-US" sz="3300" kern="1200" dirty="0" smtClean="0">
              <a:latin typeface="Franklin Gothic Medium Cond" panose="020B0606030402020204" pitchFamily="34" charset="0"/>
            </a:rPr>
            <a:t>National Green Tribunal (NGT)</a:t>
          </a:r>
          <a:endParaRPr lang="en-US" sz="3300" kern="1200" dirty="0">
            <a:latin typeface="Franklin Gothic Medium Cond" panose="020B0606030402020204" pitchFamily="34" charset="0"/>
          </a:endParaRPr>
        </a:p>
      </dsp:txBody>
      <dsp:txXfrm>
        <a:off x="7774997" y="576426"/>
        <a:ext cx="2551445" cy="41097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70772-CA8B-4078-B70E-ACA9E6D75DA6}">
      <dsp:nvSpPr>
        <dsp:cNvPr id="0" name=""/>
        <dsp:cNvSpPr/>
      </dsp:nvSpPr>
      <dsp:spPr>
        <a:xfrm>
          <a:off x="1373" y="0"/>
          <a:ext cx="3571254" cy="532384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Area</a:t>
          </a:r>
          <a:endParaRPr lang="en-US" sz="6500" kern="1200" dirty="0">
            <a:latin typeface="Franklin Gothic Medium Cond" panose="020B0606030402020204" pitchFamily="34" charset="0"/>
          </a:endParaRPr>
        </a:p>
      </dsp:txBody>
      <dsp:txXfrm>
        <a:off x="1373" y="0"/>
        <a:ext cx="3571254" cy="1597152"/>
      </dsp:txXfrm>
    </dsp:sp>
    <dsp:sp modelId="{1B734052-FE93-4A2D-87D0-233AC3F92E45}">
      <dsp:nvSpPr>
        <dsp:cNvPr id="0" name=""/>
        <dsp:cNvSpPr/>
      </dsp:nvSpPr>
      <dsp:spPr>
        <a:xfrm>
          <a:off x="358499" y="1597152"/>
          <a:ext cx="2857003" cy="3460496"/>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9860" tIns="112395" rIns="149860" bIns="112395" numCol="1" spcCol="1270" anchor="ctr" anchorCtr="0">
          <a:noAutofit/>
        </a:bodyPr>
        <a:lstStyle/>
        <a:p>
          <a:pPr lvl="0" algn="ctr" defTabSz="2622550">
            <a:lnSpc>
              <a:spcPct val="90000"/>
            </a:lnSpc>
            <a:spcBef>
              <a:spcPct val="0"/>
            </a:spcBef>
            <a:spcAft>
              <a:spcPct val="35000"/>
            </a:spcAft>
          </a:pPr>
          <a:r>
            <a:rPr lang="en-US" sz="5900" kern="1200" dirty="0" smtClean="0">
              <a:latin typeface="Franklin Gothic Medium Cond" panose="020B0606030402020204" pitchFamily="34" charset="0"/>
            </a:rPr>
            <a:t>Private Land / Revenue land</a:t>
          </a:r>
          <a:endParaRPr lang="en-US" sz="5900" kern="1200" dirty="0">
            <a:latin typeface="Franklin Gothic Medium Cond" panose="020B0606030402020204" pitchFamily="34" charset="0"/>
          </a:endParaRPr>
        </a:p>
      </dsp:txBody>
      <dsp:txXfrm>
        <a:off x="442178" y="1680831"/>
        <a:ext cx="2689645" cy="3293138"/>
      </dsp:txXfrm>
    </dsp:sp>
    <dsp:sp modelId="{B0E8253B-82F1-4919-BBFD-665A60718E5D}">
      <dsp:nvSpPr>
        <dsp:cNvPr id="0" name=""/>
        <dsp:cNvSpPr/>
      </dsp:nvSpPr>
      <dsp:spPr>
        <a:xfrm>
          <a:off x="3840472" y="0"/>
          <a:ext cx="3571254" cy="532384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Present</a:t>
          </a:r>
          <a:endParaRPr lang="en-US" sz="6500" kern="1200" dirty="0">
            <a:latin typeface="Franklin Gothic Medium Cond" panose="020B0606030402020204" pitchFamily="34" charset="0"/>
          </a:endParaRPr>
        </a:p>
      </dsp:txBody>
      <dsp:txXfrm>
        <a:off x="3840472" y="0"/>
        <a:ext cx="3571254" cy="1597152"/>
      </dsp:txXfrm>
    </dsp:sp>
    <dsp:sp modelId="{6E8DBE1F-93BE-427B-879A-1191B3C92002}">
      <dsp:nvSpPr>
        <dsp:cNvPr id="0" name=""/>
        <dsp:cNvSpPr/>
      </dsp:nvSpPr>
      <dsp:spPr>
        <a:xfrm>
          <a:off x="4197598" y="1597152"/>
          <a:ext cx="2857003" cy="3460496"/>
        </a:xfrm>
        <a:prstGeom prst="roundRect">
          <a:avLst>
            <a:gd name="adj" fmla="val 10000"/>
          </a:avLst>
        </a:prstGeom>
        <a:solidFill>
          <a:schemeClr val="accent4">
            <a:hueOff val="4822484"/>
            <a:satOff val="-4333"/>
            <a:lumOff val="-6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9860" tIns="112395" rIns="149860" bIns="112395" numCol="1" spcCol="1270" anchor="ctr" anchorCtr="0">
          <a:noAutofit/>
        </a:bodyPr>
        <a:lstStyle/>
        <a:p>
          <a:pPr lvl="0" algn="ctr" defTabSz="2622550">
            <a:lnSpc>
              <a:spcPct val="90000"/>
            </a:lnSpc>
            <a:spcBef>
              <a:spcPct val="0"/>
            </a:spcBef>
            <a:spcAft>
              <a:spcPct val="35000"/>
            </a:spcAft>
          </a:pPr>
          <a:r>
            <a:rPr lang="en-US" sz="5900" kern="1200" dirty="0" smtClean="0">
              <a:latin typeface="Franklin Gothic Medium Cond" panose="020B0606030402020204" pitchFamily="34" charset="0"/>
            </a:rPr>
            <a:t>1:1</a:t>
          </a:r>
          <a:endParaRPr lang="en-US" sz="5900" kern="1200" dirty="0">
            <a:latin typeface="Franklin Gothic Medium Cond" panose="020B0606030402020204" pitchFamily="34" charset="0"/>
          </a:endParaRPr>
        </a:p>
      </dsp:txBody>
      <dsp:txXfrm>
        <a:off x="4281277" y="1680831"/>
        <a:ext cx="2689645" cy="3293138"/>
      </dsp:txXfrm>
    </dsp:sp>
    <dsp:sp modelId="{9292ED6F-48B7-4024-8A70-064ABC5EF152}">
      <dsp:nvSpPr>
        <dsp:cNvPr id="0" name=""/>
        <dsp:cNvSpPr/>
      </dsp:nvSpPr>
      <dsp:spPr>
        <a:xfrm>
          <a:off x="7679571" y="0"/>
          <a:ext cx="3571254" cy="532384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TSR</a:t>
          </a:r>
          <a:endParaRPr lang="en-US" sz="6500" kern="1200" dirty="0">
            <a:latin typeface="Franklin Gothic Medium Cond" panose="020B0606030402020204" pitchFamily="34" charset="0"/>
          </a:endParaRPr>
        </a:p>
      </dsp:txBody>
      <dsp:txXfrm>
        <a:off x="7679571" y="0"/>
        <a:ext cx="3571254" cy="1597152"/>
      </dsp:txXfrm>
    </dsp:sp>
    <dsp:sp modelId="{86A2A938-F418-402F-9431-77CBCF11322F}">
      <dsp:nvSpPr>
        <dsp:cNvPr id="0" name=""/>
        <dsp:cNvSpPr/>
      </dsp:nvSpPr>
      <dsp:spPr>
        <a:xfrm>
          <a:off x="8036697" y="1597152"/>
          <a:ext cx="2857003" cy="3460496"/>
        </a:xfrm>
        <a:prstGeom prst="roundRect">
          <a:avLst>
            <a:gd name="adj" fmla="val 10000"/>
          </a:avLst>
        </a:prstGeom>
        <a:solidFill>
          <a:schemeClr val="accent4">
            <a:hueOff val="9644969"/>
            <a:satOff val="-8667"/>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9860" tIns="112395" rIns="149860" bIns="112395" numCol="1" spcCol="1270" anchor="ctr" anchorCtr="0">
          <a:noAutofit/>
        </a:bodyPr>
        <a:lstStyle/>
        <a:p>
          <a:pPr lvl="0" algn="ctr" defTabSz="2622550">
            <a:lnSpc>
              <a:spcPct val="90000"/>
            </a:lnSpc>
            <a:spcBef>
              <a:spcPct val="0"/>
            </a:spcBef>
            <a:spcAft>
              <a:spcPct val="35000"/>
            </a:spcAft>
          </a:pPr>
          <a:r>
            <a:rPr lang="en-US" sz="5900" kern="1200" dirty="0" smtClean="0">
              <a:latin typeface="Franklin Gothic Medium Cond" panose="020B0606030402020204" pitchFamily="34" charset="0"/>
            </a:rPr>
            <a:t>2:1</a:t>
          </a:r>
          <a:endParaRPr lang="en-US" sz="5900" kern="1200" dirty="0">
            <a:latin typeface="Franklin Gothic Medium Cond" panose="020B0606030402020204" pitchFamily="34" charset="0"/>
          </a:endParaRPr>
        </a:p>
      </dsp:txBody>
      <dsp:txXfrm>
        <a:off x="8120376" y="1680831"/>
        <a:ext cx="2689645" cy="329313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45AAC-898A-422B-B532-AA43AADABE9C}">
      <dsp:nvSpPr>
        <dsp:cNvPr id="0" name=""/>
        <dsp:cNvSpPr/>
      </dsp:nvSpPr>
      <dsp:spPr>
        <a:xfrm>
          <a:off x="1283" y="0"/>
          <a:ext cx="3337470" cy="526256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Area</a:t>
          </a:r>
          <a:endParaRPr lang="en-US" sz="6500" kern="1200" dirty="0">
            <a:latin typeface="Franklin Gothic Medium Cond" panose="020B0606030402020204" pitchFamily="34" charset="0"/>
          </a:endParaRPr>
        </a:p>
      </dsp:txBody>
      <dsp:txXfrm>
        <a:off x="1283" y="0"/>
        <a:ext cx="3337470" cy="1578768"/>
      </dsp:txXfrm>
    </dsp:sp>
    <dsp:sp modelId="{2D034B2F-236D-4A2A-BAA6-6362E68352CC}">
      <dsp:nvSpPr>
        <dsp:cNvPr id="0" name=""/>
        <dsp:cNvSpPr/>
      </dsp:nvSpPr>
      <dsp:spPr>
        <a:xfrm>
          <a:off x="335030" y="1580310"/>
          <a:ext cx="2669976" cy="158673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Private Land / Revenue land</a:t>
          </a:r>
          <a:endParaRPr lang="en-US" sz="3600" kern="1200" dirty="0">
            <a:latin typeface="Franklin Gothic Medium Cond" panose="020B0606030402020204" pitchFamily="34" charset="0"/>
          </a:endParaRPr>
        </a:p>
      </dsp:txBody>
      <dsp:txXfrm>
        <a:off x="381504" y="1626784"/>
        <a:ext cx="2577028" cy="1493786"/>
      </dsp:txXfrm>
    </dsp:sp>
    <dsp:sp modelId="{21A55CE9-63D2-4252-BA99-4CB1023E69C7}">
      <dsp:nvSpPr>
        <dsp:cNvPr id="0" name=""/>
        <dsp:cNvSpPr/>
      </dsp:nvSpPr>
      <dsp:spPr>
        <a:xfrm>
          <a:off x="335030" y="3411158"/>
          <a:ext cx="2669976" cy="1586734"/>
        </a:xfrm>
        <a:prstGeom prst="roundRect">
          <a:avLst>
            <a:gd name="adj" fmla="val 10000"/>
          </a:avLst>
        </a:prstGeom>
        <a:solidFill>
          <a:schemeClr val="accent4">
            <a:hueOff val="1928994"/>
            <a:satOff val="-1733"/>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Degraded Forest</a:t>
          </a:r>
          <a:endParaRPr lang="en-US" sz="3600" kern="1200" dirty="0">
            <a:latin typeface="Franklin Gothic Medium Cond" panose="020B0606030402020204" pitchFamily="34" charset="0"/>
          </a:endParaRPr>
        </a:p>
      </dsp:txBody>
      <dsp:txXfrm>
        <a:off x="381504" y="3457632"/>
        <a:ext cx="2577028" cy="1493786"/>
      </dsp:txXfrm>
    </dsp:sp>
    <dsp:sp modelId="{3CEBCFF1-06EC-4E64-BA4D-D8C8B5CBAD90}">
      <dsp:nvSpPr>
        <dsp:cNvPr id="0" name=""/>
        <dsp:cNvSpPr/>
      </dsp:nvSpPr>
      <dsp:spPr>
        <a:xfrm>
          <a:off x="3589064" y="0"/>
          <a:ext cx="3337470" cy="526256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Present</a:t>
          </a:r>
          <a:endParaRPr lang="en-US" sz="6500" kern="1200" dirty="0">
            <a:latin typeface="Franklin Gothic Medium Cond" panose="020B0606030402020204" pitchFamily="34" charset="0"/>
          </a:endParaRPr>
        </a:p>
      </dsp:txBody>
      <dsp:txXfrm>
        <a:off x="3589064" y="0"/>
        <a:ext cx="3337470" cy="1578768"/>
      </dsp:txXfrm>
    </dsp:sp>
    <dsp:sp modelId="{3C995090-9E14-44DD-9A62-0DA87BA259FA}">
      <dsp:nvSpPr>
        <dsp:cNvPr id="0" name=""/>
        <dsp:cNvSpPr/>
      </dsp:nvSpPr>
      <dsp:spPr>
        <a:xfrm>
          <a:off x="3922811" y="1580310"/>
          <a:ext cx="2669976" cy="1586734"/>
        </a:xfrm>
        <a:prstGeom prst="roundRect">
          <a:avLst>
            <a:gd name="adj" fmla="val 10000"/>
          </a:avLst>
        </a:prstGeom>
        <a:solidFill>
          <a:schemeClr val="accent4">
            <a:hueOff val="3857988"/>
            <a:satOff val="-3467"/>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1:1</a:t>
          </a:r>
          <a:endParaRPr lang="en-US" sz="3600" kern="1200" dirty="0">
            <a:latin typeface="Franklin Gothic Medium Cond" panose="020B0606030402020204" pitchFamily="34" charset="0"/>
          </a:endParaRPr>
        </a:p>
      </dsp:txBody>
      <dsp:txXfrm>
        <a:off x="3969285" y="1626784"/>
        <a:ext cx="2577028" cy="1493786"/>
      </dsp:txXfrm>
    </dsp:sp>
    <dsp:sp modelId="{4600A181-C2E4-4B44-B4AB-8C65FA4BD9A7}">
      <dsp:nvSpPr>
        <dsp:cNvPr id="0" name=""/>
        <dsp:cNvSpPr/>
      </dsp:nvSpPr>
      <dsp:spPr>
        <a:xfrm>
          <a:off x="3922811" y="3411158"/>
          <a:ext cx="2669976" cy="1586734"/>
        </a:xfrm>
        <a:prstGeom prst="roundRect">
          <a:avLst>
            <a:gd name="adj" fmla="val 10000"/>
          </a:avLst>
        </a:prstGeom>
        <a:solidFill>
          <a:schemeClr val="accent4">
            <a:hueOff val="5786982"/>
            <a:satOff val="-5200"/>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2:1</a:t>
          </a:r>
          <a:endParaRPr lang="en-US" sz="3600" kern="1200" dirty="0">
            <a:latin typeface="Franklin Gothic Medium Cond" panose="020B0606030402020204" pitchFamily="34" charset="0"/>
          </a:endParaRPr>
        </a:p>
      </dsp:txBody>
      <dsp:txXfrm>
        <a:off x="3969285" y="3457632"/>
        <a:ext cx="2577028" cy="1493786"/>
      </dsp:txXfrm>
    </dsp:sp>
    <dsp:sp modelId="{57A3D2DB-4F47-4FCE-A603-A6C6DBFFB5A4}">
      <dsp:nvSpPr>
        <dsp:cNvPr id="0" name=""/>
        <dsp:cNvSpPr/>
      </dsp:nvSpPr>
      <dsp:spPr>
        <a:xfrm>
          <a:off x="7176845" y="0"/>
          <a:ext cx="3337470" cy="526256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TSR</a:t>
          </a:r>
          <a:endParaRPr lang="en-US" sz="6500" kern="1200" dirty="0">
            <a:latin typeface="Franklin Gothic Medium Cond" panose="020B0606030402020204" pitchFamily="34" charset="0"/>
          </a:endParaRPr>
        </a:p>
      </dsp:txBody>
      <dsp:txXfrm>
        <a:off x="7176845" y="0"/>
        <a:ext cx="3337470" cy="1578768"/>
      </dsp:txXfrm>
    </dsp:sp>
    <dsp:sp modelId="{73119D5C-1073-42E1-8DCA-BA93FB0AB41A}">
      <dsp:nvSpPr>
        <dsp:cNvPr id="0" name=""/>
        <dsp:cNvSpPr/>
      </dsp:nvSpPr>
      <dsp:spPr>
        <a:xfrm>
          <a:off x="7510592" y="1580310"/>
          <a:ext cx="2669976" cy="1586734"/>
        </a:xfrm>
        <a:prstGeom prst="roundRect">
          <a:avLst>
            <a:gd name="adj" fmla="val 10000"/>
          </a:avLst>
        </a:prstGeom>
        <a:solidFill>
          <a:schemeClr val="accent4">
            <a:hueOff val="7715976"/>
            <a:satOff val="-6934"/>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2:1</a:t>
          </a:r>
          <a:endParaRPr lang="en-US" sz="3600" kern="1200" dirty="0">
            <a:latin typeface="Franklin Gothic Medium Cond" panose="020B0606030402020204" pitchFamily="34" charset="0"/>
          </a:endParaRPr>
        </a:p>
      </dsp:txBody>
      <dsp:txXfrm>
        <a:off x="7557066" y="1626784"/>
        <a:ext cx="2577028" cy="1493786"/>
      </dsp:txXfrm>
    </dsp:sp>
    <dsp:sp modelId="{0D468750-34DE-4887-BE2E-F24205785441}">
      <dsp:nvSpPr>
        <dsp:cNvPr id="0" name=""/>
        <dsp:cNvSpPr/>
      </dsp:nvSpPr>
      <dsp:spPr>
        <a:xfrm>
          <a:off x="7510592" y="3411158"/>
          <a:ext cx="2669976" cy="1586734"/>
        </a:xfrm>
        <a:prstGeom prst="roundRect">
          <a:avLst>
            <a:gd name="adj" fmla="val 10000"/>
          </a:avLst>
        </a:prstGeom>
        <a:solidFill>
          <a:schemeClr val="accent4">
            <a:hueOff val="9644969"/>
            <a:satOff val="-8667"/>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3:1</a:t>
          </a:r>
          <a:endParaRPr lang="en-US" sz="3600" kern="1200" dirty="0">
            <a:latin typeface="Franklin Gothic Medium Cond" panose="020B0606030402020204" pitchFamily="34" charset="0"/>
          </a:endParaRPr>
        </a:p>
      </dsp:txBody>
      <dsp:txXfrm>
        <a:off x="7557066" y="3457632"/>
        <a:ext cx="2577028" cy="149378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33ADF-4D12-499F-8567-D09E02BCF059}">
      <dsp:nvSpPr>
        <dsp:cNvPr id="0" name=""/>
        <dsp:cNvSpPr/>
      </dsp:nvSpPr>
      <dsp:spPr>
        <a:xfrm>
          <a:off x="84449" y="85015"/>
          <a:ext cx="2942723" cy="2174661"/>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85635522-2D8F-47B2-A068-111A51F7EE6B}">
      <dsp:nvSpPr>
        <dsp:cNvPr id="0" name=""/>
        <dsp:cNvSpPr/>
      </dsp:nvSpPr>
      <dsp:spPr>
        <a:xfrm>
          <a:off x="679255" y="1865370"/>
          <a:ext cx="2535751" cy="60938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5000"/>
            </a:spcAft>
          </a:pPr>
          <a:r>
            <a:rPr lang="en-US" sz="2600" kern="1200" dirty="0" smtClean="0">
              <a:latin typeface="Franklin Gothic Medium Cond" panose="020B0606030402020204" pitchFamily="34" charset="0"/>
            </a:rPr>
            <a:t>ELMA, NEMA, SEMA</a:t>
          </a:r>
          <a:endParaRPr lang="en-US" sz="2600" kern="1200" dirty="0">
            <a:latin typeface="Franklin Gothic Medium Cond" panose="020B0606030402020204" pitchFamily="34" charset="0"/>
          </a:endParaRPr>
        </a:p>
      </dsp:txBody>
      <dsp:txXfrm>
        <a:off x="679255" y="1865370"/>
        <a:ext cx="2535751" cy="609383"/>
      </dsp:txXfrm>
    </dsp:sp>
    <dsp:sp modelId="{F6EC3F07-B43F-4A58-94DC-3610A84AC958}">
      <dsp:nvSpPr>
        <dsp:cNvPr id="0" name=""/>
        <dsp:cNvSpPr/>
      </dsp:nvSpPr>
      <dsp:spPr>
        <a:xfrm>
          <a:off x="3692521" y="85015"/>
          <a:ext cx="2942723" cy="2174661"/>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1DDF31CF-434F-465E-90BB-87B4CDF7B911}">
      <dsp:nvSpPr>
        <dsp:cNvPr id="0" name=""/>
        <dsp:cNvSpPr/>
      </dsp:nvSpPr>
      <dsp:spPr>
        <a:xfrm>
          <a:off x="4287327" y="1865370"/>
          <a:ext cx="2535751" cy="60938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5000"/>
            </a:spcAft>
          </a:pPr>
          <a:r>
            <a:rPr lang="en-US" sz="2600" kern="1200" dirty="0" smtClean="0">
              <a:latin typeface="Franklin Gothic Medium Cond" panose="020B0606030402020204" pitchFamily="34" charset="0"/>
            </a:rPr>
            <a:t>Public Hearing</a:t>
          </a:r>
          <a:endParaRPr lang="en-US" sz="2600" kern="1200" dirty="0">
            <a:latin typeface="Franklin Gothic Medium Cond" panose="020B0606030402020204" pitchFamily="34" charset="0"/>
          </a:endParaRPr>
        </a:p>
      </dsp:txBody>
      <dsp:txXfrm>
        <a:off x="4287327" y="1865370"/>
        <a:ext cx="2535751" cy="609383"/>
      </dsp:txXfrm>
    </dsp:sp>
    <dsp:sp modelId="{DEA3F2F5-33C5-4080-9F5A-81F50A1C3B1B}">
      <dsp:nvSpPr>
        <dsp:cNvPr id="0" name=""/>
        <dsp:cNvSpPr/>
      </dsp:nvSpPr>
      <dsp:spPr>
        <a:xfrm>
          <a:off x="7300593" y="85015"/>
          <a:ext cx="2942723" cy="2174661"/>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10149B50-E35A-494B-A4C9-BC08E3E73680}">
      <dsp:nvSpPr>
        <dsp:cNvPr id="0" name=""/>
        <dsp:cNvSpPr/>
      </dsp:nvSpPr>
      <dsp:spPr>
        <a:xfrm>
          <a:off x="7895399" y="1865370"/>
          <a:ext cx="2535751" cy="60938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5000"/>
            </a:spcAft>
          </a:pPr>
          <a:r>
            <a:rPr lang="en-US" sz="2600" kern="1200" dirty="0" smtClean="0">
              <a:latin typeface="Franklin Gothic Medium Cond" panose="020B0606030402020204" pitchFamily="34" charset="0"/>
            </a:rPr>
            <a:t>Linear Projects</a:t>
          </a:r>
          <a:endParaRPr lang="en-US" sz="2600" kern="1200" dirty="0">
            <a:latin typeface="Franklin Gothic Medium Cond" panose="020B0606030402020204" pitchFamily="34" charset="0"/>
          </a:endParaRPr>
        </a:p>
      </dsp:txBody>
      <dsp:txXfrm>
        <a:off x="7895399" y="1865370"/>
        <a:ext cx="2535751" cy="609383"/>
      </dsp:txXfrm>
    </dsp:sp>
    <dsp:sp modelId="{94C05AB5-37F9-42AD-9D63-955B0E31D346}">
      <dsp:nvSpPr>
        <dsp:cNvPr id="0" name=""/>
        <dsp:cNvSpPr/>
      </dsp:nvSpPr>
      <dsp:spPr>
        <a:xfrm>
          <a:off x="2092556" y="2787809"/>
          <a:ext cx="2942723" cy="2174661"/>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FE9733C9-85E4-4E96-BEA0-179F0E36504B}">
      <dsp:nvSpPr>
        <dsp:cNvPr id="0" name=""/>
        <dsp:cNvSpPr/>
      </dsp:nvSpPr>
      <dsp:spPr>
        <a:xfrm>
          <a:off x="2687361" y="4568164"/>
          <a:ext cx="2535751" cy="60938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5000"/>
            </a:spcAft>
          </a:pPr>
          <a:r>
            <a:rPr lang="en-US" sz="2600" kern="1200" dirty="0" smtClean="0">
              <a:latin typeface="Franklin Gothic Medium Cond" panose="020B0606030402020204" pitchFamily="34" charset="0"/>
            </a:rPr>
            <a:t>Afforestation Ratio</a:t>
          </a:r>
          <a:endParaRPr lang="en-US" sz="2600" kern="1200" dirty="0">
            <a:latin typeface="Franklin Gothic Medium Cond" panose="020B0606030402020204" pitchFamily="34" charset="0"/>
          </a:endParaRPr>
        </a:p>
      </dsp:txBody>
      <dsp:txXfrm>
        <a:off x="2687361" y="4568164"/>
        <a:ext cx="2535751" cy="609383"/>
      </dsp:txXfrm>
    </dsp:sp>
    <dsp:sp modelId="{696F7CA2-A79A-4B5A-A50F-E0C6357AA4E5}">
      <dsp:nvSpPr>
        <dsp:cNvPr id="0" name=""/>
        <dsp:cNvSpPr/>
      </dsp:nvSpPr>
      <dsp:spPr>
        <a:xfrm>
          <a:off x="5700628" y="2787809"/>
          <a:ext cx="2126441" cy="2174661"/>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D7267BCC-5045-48A1-94A6-DA432A608352}">
      <dsp:nvSpPr>
        <dsp:cNvPr id="0" name=""/>
        <dsp:cNvSpPr/>
      </dsp:nvSpPr>
      <dsp:spPr>
        <a:xfrm>
          <a:off x="5887292" y="4568164"/>
          <a:ext cx="2535751" cy="60938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5000"/>
            </a:spcAft>
          </a:pPr>
          <a:r>
            <a:rPr lang="en-US" sz="2600" kern="1200" dirty="0" smtClean="0">
              <a:latin typeface="Franklin Gothic Medium Cond" panose="020B0606030402020204" pitchFamily="34" charset="0"/>
            </a:rPr>
            <a:t>Env. </a:t>
          </a:r>
          <a:r>
            <a:rPr lang="en-US" sz="2600" kern="1200" dirty="0" err="1" smtClean="0">
              <a:latin typeface="Franklin Gothic Medium Cond" panose="020B0606030402020204" pitchFamily="34" charset="0"/>
            </a:rPr>
            <a:t>Reconstr</a:t>
          </a:r>
          <a:r>
            <a:rPr lang="en-US" sz="2600" kern="1200" dirty="0" smtClean="0">
              <a:latin typeface="Franklin Gothic Medium Cond" panose="020B0606030402020204" pitchFamily="34" charset="0"/>
            </a:rPr>
            <a:t>. Fund</a:t>
          </a:r>
          <a:endParaRPr lang="en-US" sz="2600" kern="1200" dirty="0">
            <a:latin typeface="Franklin Gothic Medium Cond" panose="020B0606030402020204" pitchFamily="34" charset="0"/>
          </a:endParaRPr>
        </a:p>
      </dsp:txBody>
      <dsp:txXfrm>
        <a:off x="5887292" y="4568164"/>
        <a:ext cx="2535751" cy="60938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33ADF-4D12-499F-8567-D09E02BCF059}">
      <dsp:nvSpPr>
        <dsp:cNvPr id="0" name=""/>
        <dsp:cNvSpPr/>
      </dsp:nvSpPr>
      <dsp:spPr>
        <a:xfrm>
          <a:off x="632" y="571685"/>
          <a:ext cx="2318816" cy="1713596"/>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85635522-2D8F-47B2-A068-111A51F7EE6B}">
      <dsp:nvSpPr>
        <dsp:cNvPr id="0" name=""/>
        <dsp:cNvSpPr/>
      </dsp:nvSpPr>
      <dsp:spPr>
        <a:xfrm>
          <a:off x="469329" y="1974574"/>
          <a:ext cx="1998129" cy="4801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5000"/>
            </a:spcAft>
          </a:pPr>
          <a:r>
            <a:rPr lang="en-US" sz="2800" kern="1200" dirty="0" smtClean="0">
              <a:latin typeface="Franklin Gothic Medium Cond" panose="020B0606030402020204" pitchFamily="34" charset="0"/>
            </a:rPr>
            <a:t>Muni Waste</a:t>
          </a:r>
          <a:endParaRPr lang="en-US" sz="2800" kern="1200" dirty="0">
            <a:latin typeface="Franklin Gothic Medium Cond" panose="020B0606030402020204" pitchFamily="34" charset="0"/>
          </a:endParaRPr>
        </a:p>
      </dsp:txBody>
      <dsp:txXfrm>
        <a:off x="469329" y="1974574"/>
        <a:ext cx="1998129" cy="480183"/>
      </dsp:txXfrm>
    </dsp:sp>
    <dsp:sp modelId="{A5B3AA6E-8C06-4176-9F7F-3290C7908C1A}">
      <dsp:nvSpPr>
        <dsp:cNvPr id="0" name=""/>
        <dsp:cNvSpPr/>
      </dsp:nvSpPr>
      <dsp:spPr>
        <a:xfrm>
          <a:off x="2714141" y="571685"/>
          <a:ext cx="2318816" cy="1713596"/>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477A7282-88DE-4078-980B-B9B828F23173}">
      <dsp:nvSpPr>
        <dsp:cNvPr id="0" name=""/>
        <dsp:cNvSpPr/>
      </dsp:nvSpPr>
      <dsp:spPr>
        <a:xfrm>
          <a:off x="3182838" y="1974574"/>
          <a:ext cx="1998129" cy="4801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5000"/>
            </a:spcAft>
          </a:pPr>
          <a:r>
            <a:rPr lang="en-US" sz="2800" kern="1200" dirty="0" smtClean="0">
              <a:latin typeface="Franklin Gothic Medium Cond" panose="020B0606030402020204" pitchFamily="34" charset="0"/>
            </a:rPr>
            <a:t>Vehicles</a:t>
          </a:r>
          <a:endParaRPr lang="en-US" sz="2800" kern="1200" dirty="0">
            <a:latin typeface="Franklin Gothic Medium Cond" panose="020B0606030402020204" pitchFamily="34" charset="0"/>
          </a:endParaRPr>
        </a:p>
      </dsp:txBody>
      <dsp:txXfrm>
        <a:off x="3182838" y="1974574"/>
        <a:ext cx="1998129" cy="480183"/>
      </dsp:txXfrm>
    </dsp:sp>
    <dsp:sp modelId="{DE4D3DC5-856E-4D57-AE9A-374E32D18AE7}">
      <dsp:nvSpPr>
        <dsp:cNvPr id="0" name=""/>
        <dsp:cNvSpPr/>
      </dsp:nvSpPr>
      <dsp:spPr>
        <a:xfrm>
          <a:off x="1357386" y="2701441"/>
          <a:ext cx="2318816" cy="1713596"/>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81380B3E-B7B9-4EE1-8D86-9D8D5CCB024C}">
      <dsp:nvSpPr>
        <dsp:cNvPr id="0" name=""/>
        <dsp:cNvSpPr/>
      </dsp:nvSpPr>
      <dsp:spPr>
        <a:xfrm>
          <a:off x="1826083" y="4104331"/>
          <a:ext cx="1998129" cy="4801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5000"/>
            </a:spcAft>
          </a:pPr>
          <a:r>
            <a:rPr lang="en-US" sz="2800" kern="1200" dirty="0" smtClean="0">
              <a:latin typeface="Franklin Gothic Medium Cond" panose="020B0606030402020204" pitchFamily="34" charset="0"/>
            </a:rPr>
            <a:t>Noise</a:t>
          </a:r>
          <a:endParaRPr lang="en-US" sz="2800" kern="1200" dirty="0">
            <a:latin typeface="Franklin Gothic Medium Cond" panose="020B0606030402020204" pitchFamily="34" charset="0"/>
          </a:endParaRPr>
        </a:p>
      </dsp:txBody>
      <dsp:txXfrm>
        <a:off x="1826083" y="4104331"/>
        <a:ext cx="1998129" cy="48018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33ADF-4D12-499F-8567-D09E02BCF059}">
      <dsp:nvSpPr>
        <dsp:cNvPr id="0" name=""/>
        <dsp:cNvSpPr/>
      </dsp:nvSpPr>
      <dsp:spPr>
        <a:xfrm>
          <a:off x="294" y="314452"/>
          <a:ext cx="1876843" cy="1933288"/>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85635522-2D8F-47B2-A068-111A51F7EE6B}">
      <dsp:nvSpPr>
        <dsp:cNvPr id="0" name=""/>
        <dsp:cNvSpPr/>
      </dsp:nvSpPr>
      <dsp:spPr>
        <a:xfrm>
          <a:off x="159451" y="1897199"/>
          <a:ext cx="2254299" cy="541745"/>
        </a:xfrm>
        <a:prstGeom prst="rect">
          <a:avLst/>
        </a:prstGeom>
        <a:solidFill>
          <a:schemeClr val="accent3">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5000"/>
            </a:spcAft>
          </a:pPr>
          <a:r>
            <a:rPr lang="en-US" sz="2700" kern="1200" dirty="0" smtClean="0">
              <a:latin typeface="Franklin Gothic Medium Cond" panose="020B0606030402020204" pitchFamily="34" charset="0"/>
            </a:rPr>
            <a:t>Higher Education</a:t>
          </a:r>
          <a:endParaRPr lang="en-US" sz="2700" kern="1200" dirty="0">
            <a:latin typeface="Franklin Gothic Medium Cond" panose="020B0606030402020204" pitchFamily="34" charset="0"/>
          </a:endParaRPr>
        </a:p>
      </dsp:txBody>
      <dsp:txXfrm>
        <a:off x="159451" y="1897199"/>
        <a:ext cx="2254299" cy="541745"/>
      </dsp:txXfrm>
    </dsp:sp>
    <dsp:sp modelId="{69A8B5FC-6797-4EAA-BE41-041DB66DD0B5}">
      <dsp:nvSpPr>
        <dsp:cNvPr id="0" name=""/>
        <dsp:cNvSpPr/>
      </dsp:nvSpPr>
      <dsp:spPr>
        <a:xfrm>
          <a:off x="2692060" y="314452"/>
          <a:ext cx="2028419" cy="1933288"/>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9631AF2B-B124-43A2-9919-196C4691C87F}">
      <dsp:nvSpPr>
        <dsp:cNvPr id="0" name=""/>
        <dsp:cNvSpPr/>
      </dsp:nvSpPr>
      <dsp:spPr>
        <a:xfrm>
          <a:off x="2927005" y="1897199"/>
          <a:ext cx="2254299" cy="541745"/>
        </a:xfrm>
        <a:prstGeom prst="rect">
          <a:avLst/>
        </a:prstGeom>
        <a:solidFill>
          <a:schemeClr val="accent3">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5000"/>
            </a:spcAft>
          </a:pPr>
          <a:r>
            <a:rPr lang="en-US" sz="2700" kern="1200" dirty="0" smtClean="0">
              <a:latin typeface="Franklin Gothic Medium Cond" panose="020B0606030402020204" pitchFamily="34" charset="0"/>
            </a:rPr>
            <a:t>New AIS</a:t>
          </a:r>
          <a:endParaRPr lang="en-US" sz="2700" kern="1200" dirty="0">
            <a:latin typeface="Franklin Gothic Medium Cond" panose="020B0606030402020204" pitchFamily="34" charset="0"/>
          </a:endParaRPr>
        </a:p>
      </dsp:txBody>
      <dsp:txXfrm>
        <a:off x="2927005" y="1897199"/>
        <a:ext cx="2254299" cy="541745"/>
      </dsp:txXfrm>
    </dsp:sp>
    <dsp:sp modelId="{22A50545-C274-4182-BCB9-DEE0EF499AA8}">
      <dsp:nvSpPr>
        <dsp:cNvPr id="0" name=""/>
        <dsp:cNvSpPr/>
      </dsp:nvSpPr>
      <dsp:spPr>
        <a:xfrm>
          <a:off x="1199257" y="2717254"/>
          <a:ext cx="2616100" cy="1933288"/>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40B5721A-9F22-4216-83C9-E56F2A2FDA8E}">
      <dsp:nvSpPr>
        <dsp:cNvPr id="0" name=""/>
        <dsp:cNvSpPr/>
      </dsp:nvSpPr>
      <dsp:spPr>
        <a:xfrm>
          <a:off x="1728043" y="4300001"/>
          <a:ext cx="2254299" cy="541745"/>
        </a:xfrm>
        <a:prstGeom prst="rect">
          <a:avLst/>
        </a:prstGeom>
        <a:solidFill>
          <a:schemeClr val="accent3">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5000"/>
            </a:spcAft>
          </a:pPr>
          <a:r>
            <a:rPr lang="en-US" sz="2700" kern="1200" dirty="0" err="1" smtClean="0">
              <a:latin typeface="Franklin Gothic Medium Cond" panose="020B0606030402020204" pitchFamily="34" charset="0"/>
            </a:rPr>
            <a:t>Sci</a:t>
          </a:r>
          <a:r>
            <a:rPr lang="en-US" sz="2700" kern="1200" dirty="0" smtClean="0">
              <a:latin typeface="Franklin Gothic Medium Cond" panose="020B0606030402020204" pitchFamily="34" charset="0"/>
            </a:rPr>
            <a:t>-Tech (GM)</a:t>
          </a:r>
          <a:endParaRPr lang="en-US" sz="2700" kern="1200" dirty="0">
            <a:latin typeface="Franklin Gothic Medium Cond" panose="020B0606030402020204" pitchFamily="34" charset="0"/>
          </a:endParaRPr>
        </a:p>
      </dsp:txBody>
      <dsp:txXfrm>
        <a:off x="1728043" y="4300001"/>
        <a:ext cx="2254299" cy="54174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05107-5420-424E-ADA1-C0A888F54CCB}">
      <dsp:nvSpPr>
        <dsp:cNvPr id="0" name=""/>
        <dsp:cNvSpPr/>
      </dsp:nvSpPr>
      <dsp:spPr>
        <a:xfrm>
          <a:off x="0" y="0"/>
          <a:ext cx="5529897" cy="107632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Franklin Gothic Medium Cond" panose="020B0606030402020204" pitchFamily="34" charset="0"/>
            </a:rPr>
            <a:t>Type of areas</a:t>
          </a:r>
          <a:endParaRPr lang="en-US" sz="22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Parks, Sanctuaries, Reserves, Hotspots, PA</a:t>
          </a:r>
          <a:endParaRPr lang="en-US" sz="17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Go &amp; No Go areas?</a:t>
          </a:r>
          <a:endParaRPr lang="en-US" sz="1700" kern="1200" dirty="0">
            <a:latin typeface="Franklin Gothic Medium Cond" panose="020B0606030402020204" pitchFamily="34" charset="0"/>
          </a:endParaRPr>
        </a:p>
      </dsp:txBody>
      <dsp:txXfrm>
        <a:off x="1213611" y="0"/>
        <a:ext cx="4316285" cy="1076324"/>
      </dsp:txXfrm>
    </dsp:sp>
    <dsp:sp modelId="{B825DD91-1F6F-47C6-A488-C0BE64AD7C19}">
      <dsp:nvSpPr>
        <dsp:cNvPr id="0" name=""/>
        <dsp:cNvSpPr/>
      </dsp:nvSpPr>
      <dsp:spPr>
        <a:xfrm>
          <a:off x="107632" y="107632"/>
          <a:ext cx="1105979" cy="861059"/>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629B83-2DCE-4326-B984-B8804EB9289A}">
      <dsp:nvSpPr>
        <dsp:cNvPr id="0" name=""/>
        <dsp:cNvSpPr/>
      </dsp:nvSpPr>
      <dsp:spPr>
        <a:xfrm>
          <a:off x="0" y="1183957"/>
          <a:ext cx="5529897" cy="1076324"/>
        </a:xfrm>
        <a:prstGeom prst="roundRect">
          <a:avLst>
            <a:gd name="adj" fmla="val 10000"/>
          </a:avLst>
        </a:prstGeom>
        <a:solidFill>
          <a:schemeClr val="accent3">
            <a:hueOff val="-2790486"/>
            <a:satOff val="-15286"/>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Franklin Gothic Medium Cond" panose="020B0606030402020204" pitchFamily="34" charset="0"/>
            </a:rPr>
            <a:t>Legal &amp; Constitutional Angles</a:t>
          </a:r>
          <a:endParaRPr lang="en-US" sz="22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Laws Before &amp; after independence</a:t>
          </a:r>
          <a:endParaRPr lang="en-US" sz="17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FRFD, DPSP, 7</a:t>
          </a:r>
          <a:r>
            <a:rPr lang="en-US" sz="1700" kern="1200" baseline="30000" dirty="0" smtClean="0">
              <a:latin typeface="Franklin Gothic Medium Cond" panose="020B0606030402020204" pitchFamily="34" charset="0"/>
            </a:rPr>
            <a:t>th</a:t>
          </a:r>
          <a:r>
            <a:rPr lang="en-US" sz="1700" kern="1200" dirty="0" smtClean="0">
              <a:latin typeface="Franklin Gothic Medium Cond" panose="020B0606030402020204" pitchFamily="34" charset="0"/>
            </a:rPr>
            <a:t> Schedule</a:t>
          </a:r>
          <a:endParaRPr lang="en-US" sz="1700" kern="1200" dirty="0">
            <a:latin typeface="Franklin Gothic Medium Cond" panose="020B0606030402020204" pitchFamily="34" charset="0"/>
          </a:endParaRPr>
        </a:p>
      </dsp:txBody>
      <dsp:txXfrm>
        <a:off x="1213611" y="1183957"/>
        <a:ext cx="4316285" cy="1076324"/>
      </dsp:txXfrm>
    </dsp:sp>
    <dsp:sp modelId="{818D6B8C-076F-4880-9555-E195E2CB027C}">
      <dsp:nvSpPr>
        <dsp:cNvPr id="0" name=""/>
        <dsp:cNvSpPr/>
      </dsp:nvSpPr>
      <dsp:spPr>
        <a:xfrm>
          <a:off x="107632" y="1291589"/>
          <a:ext cx="1105979" cy="861059"/>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1C024-2029-4B10-B421-162C340CB638}">
      <dsp:nvSpPr>
        <dsp:cNvPr id="0" name=""/>
        <dsp:cNvSpPr/>
      </dsp:nvSpPr>
      <dsp:spPr>
        <a:xfrm>
          <a:off x="0" y="2367914"/>
          <a:ext cx="5529897" cy="1076324"/>
        </a:xfrm>
        <a:prstGeom prst="roundRect">
          <a:avLst>
            <a:gd name="adj" fmla="val 10000"/>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Franklin Gothic Medium Cond" panose="020B0606030402020204" pitchFamily="34" charset="0"/>
            </a:rPr>
            <a:t>Green Law Panel</a:t>
          </a:r>
          <a:endParaRPr lang="en-US" sz="22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Wildlife protection, Environment clearance</a:t>
          </a:r>
          <a:endParaRPr lang="en-US" sz="1700" kern="1200" dirty="0">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latin typeface="Franklin Gothic Medium Cond" panose="020B0606030402020204" pitchFamily="34" charset="0"/>
            </a:rPr>
            <a:t>Pollution ▼, Org. reforms</a:t>
          </a:r>
          <a:endParaRPr lang="en-US" sz="1700" kern="1200" dirty="0">
            <a:latin typeface="Franklin Gothic Medium Cond" panose="020B0606030402020204" pitchFamily="34" charset="0"/>
          </a:endParaRPr>
        </a:p>
      </dsp:txBody>
      <dsp:txXfrm>
        <a:off x="1213611" y="2367914"/>
        <a:ext cx="4316285" cy="1076324"/>
      </dsp:txXfrm>
    </dsp:sp>
    <dsp:sp modelId="{C435C60B-329C-4657-B5DA-C32B4DA0C2E3}">
      <dsp:nvSpPr>
        <dsp:cNvPr id="0" name=""/>
        <dsp:cNvSpPr/>
      </dsp:nvSpPr>
      <dsp:spPr>
        <a:xfrm>
          <a:off x="107632" y="2475547"/>
          <a:ext cx="1105979" cy="861059"/>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33D70-FD3E-4F59-B2BD-ECD7D58E9586}">
      <dsp:nvSpPr>
        <dsp:cNvPr id="0" name=""/>
        <dsp:cNvSpPr/>
      </dsp:nvSpPr>
      <dsp:spPr>
        <a:xfrm>
          <a:off x="75863" y="1557"/>
          <a:ext cx="2708786" cy="3186807"/>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AA9CC551-7CE2-47B4-B9A4-A6E8D1184E17}">
      <dsp:nvSpPr>
        <dsp:cNvPr id="0" name=""/>
        <dsp:cNvSpPr/>
      </dsp:nvSpPr>
      <dsp:spPr>
        <a:xfrm>
          <a:off x="211302" y="352971"/>
          <a:ext cx="2437907" cy="1623541"/>
        </a:xfrm>
        <a:prstGeom prst="rect">
          <a:avLst/>
        </a:prstGeom>
        <a:blipFill rotWithShape="1">
          <a:blip xmlns:r="http://schemas.openxmlformats.org/officeDocument/2006/relationships" r:embed="rId1"/>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9677627A-4259-46E9-9C74-3A9246117885}">
      <dsp:nvSpPr>
        <dsp:cNvPr id="0" name=""/>
        <dsp:cNvSpPr/>
      </dsp:nvSpPr>
      <dsp:spPr>
        <a:xfrm>
          <a:off x="211302" y="2519161"/>
          <a:ext cx="2437907" cy="541731"/>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Environment clearance</a:t>
          </a:r>
          <a:endParaRPr lang="en-US" sz="2000" kern="1200" dirty="0">
            <a:latin typeface="Franklin Gothic Medium Cond" panose="020B0606030402020204" pitchFamily="34" charset="0"/>
          </a:endParaRPr>
        </a:p>
      </dsp:txBody>
      <dsp:txXfrm>
        <a:off x="211302" y="2519161"/>
        <a:ext cx="2437907" cy="541731"/>
      </dsp:txXfrm>
    </dsp:sp>
    <dsp:sp modelId="{6165287E-7949-46D7-AA07-A4FD983013BA}">
      <dsp:nvSpPr>
        <dsp:cNvPr id="0" name=""/>
        <dsp:cNvSpPr/>
      </dsp:nvSpPr>
      <dsp:spPr>
        <a:xfrm>
          <a:off x="211302" y="2200454"/>
          <a:ext cx="2437907" cy="3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Env. Vs Economy</a:t>
          </a:r>
          <a:endParaRPr lang="en-US" sz="2000" kern="1200" dirty="0">
            <a:latin typeface="Franklin Gothic Medium Cond" panose="020B0606030402020204" pitchFamily="34" charset="0"/>
          </a:endParaRPr>
        </a:p>
      </dsp:txBody>
      <dsp:txXfrm>
        <a:off x="211302" y="2200454"/>
        <a:ext cx="2437907" cy="318706"/>
      </dsp:txXfrm>
    </dsp:sp>
    <dsp:sp modelId="{29FF4245-945A-45C8-B853-B234179D1996}">
      <dsp:nvSpPr>
        <dsp:cNvPr id="0" name=""/>
        <dsp:cNvSpPr/>
      </dsp:nvSpPr>
      <dsp:spPr>
        <a:xfrm>
          <a:off x="3402789" y="1557"/>
          <a:ext cx="2708786" cy="3186807"/>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FDC6D81A-232B-4D8F-BBD5-72F3B4071EF0}">
      <dsp:nvSpPr>
        <dsp:cNvPr id="0" name=""/>
        <dsp:cNvSpPr/>
      </dsp:nvSpPr>
      <dsp:spPr>
        <a:xfrm>
          <a:off x="3538229" y="334515"/>
          <a:ext cx="2437907" cy="1660454"/>
        </a:xfrm>
        <a:prstGeom prst="rect">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7D4F7B7-2DB8-478E-BB59-870FF54951F9}">
      <dsp:nvSpPr>
        <dsp:cNvPr id="0" name=""/>
        <dsp:cNvSpPr/>
      </dsp:nvSpPr>
      <dsp:spPr>
        <a:xfrm>
          <a:off x="3538229" y="2519161"/>
          <a:ext cx="2437907" cy="541731"/>
        </a:xfrm>
        <a:prstGeom prst="rect">
          <a:avLst/>
        </a:prstGeom>
        <a:gradFill rotWithShape="0">
          <a:gsLst>
            <a:gs pos="0">
              <a:schemeClr val="accent3">
                <a:hueOff val="-5580972"/>
                <a:satOff val="-30571"/>
                <a:lumOff val="9412"/>
                <a:alphaOff val="0"/>
                <a:shade val="51000"/>
                <a:satMod val="130000"/>
              </a:schemeClr>
            </a:gs>
            <a:gs pos="80000">
              <a:schemeClr val="accent3">
                <a:hueOff val="-5580972"/>
                <a:satOff val="-30571"/>
                <a:lumOff val="9412"/>
                <a:alphaOff val="0"/>
                <a:shade val="93000"/>
                <a:satMod val="130000"/>
              </a:schemeClr>
            </a:gs>
            <a:gs pos="100000">
              <a:schemeClr val="accent3">
                <a:hueOff val="-5580972"/>
                <a:satOff val="-30571"/>
                <a:lumOff val="941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Climate Finance</a:t>
          </a:r>
          <a:endParaRPr lang="en-US" sz="2000" kern="1200" dirty="0">
            <a:latin typeface="Franklin Gothic Medium Cond" panose="020B0606030402020204" pitchFamily="34" charset="0"/>
          </a:endParaRPr>
        </a:p>
      </dsp:txBody>
      <dsp:txXfrm>
        <a:off x="3538229" y="2519161"/>
        <a:ext cx="2437907" cy="541731"/>
      </dsp:txXfrm>
    </dsp:sp>
    <dsp:sp modelId="{167142D6-0CC9-49BF-9751-F5FDBA35B773}">
      <dsp:nvSpPr>
        <dsp:cNvPr id="0" name=""/>
        <dsp:cNvSpPr/>
      </dsp:nvSpPr>
      <dsp:spPr>
        <a:xfrm>
          <a:off x="3538229" y="2200454"/>
          <a:ext cx="2437907" cy="3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1</a:t>
          </a:r>
          <a:r>
            <a:rPr lang="en-US" sz="2000" kern="1200" baseline="30000" dirty="0" smtClean="0">
              <a:latin typeface="Franklin Gothic Medium Cond" panose="020B0606030402020204" pitchFamily="34" charset="0"/>
            </a:rPr>
            <a:t>st</a:t>
          </a:r>
          <a:r>
            <a:rPr lang="en-US" sz="2000" kern="1200" dirty="0" smtClean="0">
              <a:latin typeface="Franklin Gothic Medium Cond" panose="020B0606030402020204" pitchFamily="34" charset="0"/>
            </a:rPr>
            <a:t> world vs 3</a:t>
          </a:r>
          <a:r>
            <a:rPr lang="en-US" sz="2000" kern="1200" baseline="30000" dirty="0" smtClean="0">
              <a:latin typeface="Franklin Gothic Medium Cond" panose="020B0606030402020204" pitchFamily="34" charset="0"/>
            </a:rPr>
            <a:t>rd</a:t>
          </a:r>
          <a:r>
            <a:rPr lang="en-US" sz="2000" kern="1200" dirty="0" smtClean="0">
              <a:latin typeface="Franklin Gothic Medium Cond" panose="020B0606030402020204" pitchFamily="34" charset="0"/>
            </a:rPr>
            <a:t> World</a:t>
          </a:r>
          <a:endParaRPr lang="en-US" sz="2000" kern="1200" dirty="0">
            <a:latin typeface="Franklin Gothic Medium Cond" panose="020B0606030402020204" pitchFamily="34" charset="0"/>
          </a:endParaRPr>
        </a:p>
      </dsp:txBody>
      <dsp:txXfrm>
        <a:off x="3538229" y="2200454"/>
        <a:ext cx="2437907" cy="318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58268-6D91-48C5-B49D-8894A7193553}">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D891EE-09D9-489D-A22E-8D7D8B1FF860}">
      <dsp:nvSpPr>
        <dsp:cNvPr id="0" name=""/>
        <dsp:cNvSpPr/>
      </dsp:nvSpPr>
      <dsp:spPr>
        <a:xfrm>
          <a:off x="0" y="0"/>
          <a:ext cx="2103120" cy="5797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l" defTabSz="2178050">
            <a:lnSpc>
              <a:spcPct val="90000"/>
            </a:lnSpc>
            <a:spcBef>
              <a:spcPct val="0"/>
            </a:spcBef>
            <a:spcAft>
              <a:spcPct val="35000"/>
            </a:spcAft>
          </a:pPr>
          <a:r>
            <a:rPr lang="en-US" sz="4900" kern="1200" dirty="0" smtClean="0">
              <a:latin typeface="Franklin Gothic Medium Cond" panose="020B0606030402020204" pitchFamily="34" charset="0"/>
            </a:rPr>
            <a:t>Wildlife</a:t>
          </a:r>
          <a:endParaRPr lang="en-US" sz="4900" kern="1200" dirty="0">
            <a:latin typeface="Franklin Gothic Medium Cond" panose="020B0606030402020204" pitchFamily="34" charset="0"/>
          </a:endParaRPr>
        </a:p>
      </dsp:txBody>
      <dsp:txXfrm>
        <a:off x="0" y="0"/>
        <a:ext cx="2103120" cy="5797296"/>
      </dsp:txXfrm>
    </dsp:sp>
    <dsp:sp modelId="{502BBD66-18FF-49E9-93E7-93DE426F177E}">
      <dsp:nvSpPr>
        <dsp:cNvPr id="0" name=""/>
        <dsp:cNvSpPr/>
      </dsp:nvSpPr>
      <dsp:spPr>
        <a:xfrm>
          <a:off x="2260854" y="134741"/>
          <a:ext cx="4048506" cy="2694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lvl="0" algn="l" defTabSz="2578100">
            <a:lnSpc>
              <a:spcPct val="90000"/>
            </a:lnSpc>
            <a:spcBef>
              <a:spcPct val="0"/>
            </a:spcBef>
            <a:spcAft>
              <a:spcPct val="35000"/>
            </a:spcAft>
          </a:pPr>
          <a:r>
            <a:rPr lang="en-US" sz="5800" kern="1200" dirty="0" smtClean="0">
              <a:latin typeface="Franklin Gothic Medium Cond" panose="020B0606030402020204" pitchFamily="34" charset="0"/>
            </a:rPr>
            <a:t>Conservation Sites</a:t>
          </a:r>
          <a:endParaRPr lang="en-US" sz="5800" kern="1200" dirty="0">
            <a:latin typeface="Franklin Gothic Medium Cond" panose="020B0606030402020204" pitchFamily="34" charset="0"/>
          </a:endParaRPr>
        </a:p>
      </dsp:txBody>
      <dsp:txXfrm>
        <a:off x="2260854" y="134741"/>
        <a:ext cx="4048506" cy="2694836"/>
      </dsp:txXfrm>
    </dsp:sp>
    <dsp:sp modelId="{35BCB32C-ADA0-43EC-9CB3-FA95AA762D88}">
      <dsp:nvSpPr>
        <dsp:cNvPr id="0" name=""/>
        <dsp:cNvSpPr/>
      </dsp:nvSpPr>
      <dsp:spPr>
        <a:xfrm>
          <a:off x="6467094" y="134741"/>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Tiger &amp; Elephant Reserves</a:t>
          </a:r>
          <a:endParaRPr lang="en-US" sz="2300" kern="1200" dirty="0">
            <a:latin typeface="Franklin Gothic Medium Cond" panose="020B0606030402020204" pitchFamily="34" charset="0"/>
          </a:endParaRPr>
        </a:p>
      </dsp:txBody>
      <dsp:txXfrm>
        <a:off x="6467094" y="134741"/>
        <a:ext cx="4048506" cy="538835"/>
      </dsp:txXfrm>
    </dsp:sp>
    <dsp:sp modelId="{E3A854A4-6698-4480-A41D-02CBF15C232E}">
      <dsp:nvSpPr>
        <dsp:cNvPr id="0" name=""/>
        <dsp:cNvSpPr/>
      </dsp:nvSpPr>
      <dsp:spPr>
        <a:xfrm>
          <a:off x="6309360" y="673577"/>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66B400-B49B-45B2-8073-96F38AA5FBDD}">
      <dsp:nvSpPr>
        <dsp:cNvPr id="0" name=""/>
        <dsp:cNvSpPr/>
      </dsp:nvSpPr>
      <dsp:spPr>
        <a:xfrm>
          <a:off x="6467094" y="673577"/>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Biosphere Reserves</a:t>
          </a:r>
          <a:endParaRPr lang="en-US" sz="2300" kern="1200" dirty="0">
            <a:latin typeface="Franklin Gothic Medium Cond" panose="020B0606030402020204" pitchFamily="34" charset="0"/>
          </a:endParaRPr>
        </a:p>
      </dsp:txBody>
      <dsp:txXfrm>
        <a:off x="6467094" y="673577"/>
        <a:ext cx="4048506" cy="538835"/>
      </dsp:txXfrm>
    </dsp:sp>
    <dsp:sp modelId="{FB396F87-85B1-4292-814F-26B9DF468B39}">
      <dsp:nvSpPr>
        <dsp:cNvPr id="0" name=""/>
        <dsp:cNvSpPr/>
      </dsp:nvSpPr>
      <dsp:spPr>
        <a:xfrm>
          <a:off x="6309360" y="1212413"/>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C73F73-2A07-4F73-A3A9-69AC46C198BC}">
      <dsp:nvSpPr>
        <dsp:cNvPr id="0" name=""/>
        <dsp:cNvSpPr/>
      </dsp:nvSpPr>
      <dsp:spPr>
        <a:xfrm>
          <a:off x="6467094" y="1212413"/>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RAMSAR Wetland</a:t>
          </a:r>
          <a:endParaRPr lang="en-US" sz="2300" kern="1200" dirty="0">
            <a:latin typeface="Franklin Gothic Medium Cond" panose="020B0606030402020204" pitchFamily="34" charset="0"/>
          </a:endParaRPr>
        </a:p>
      </dsp:txBody>
      <dsp:txXfrm>
        <a:off x="6467094" y="1212413"/>
        <a:ext cx="4048506" cy="538835"/>
      </dsp:txXfrm>
    </dsp:sp>
    <dsp:sp modelId="{B04FED1B-109F-4919-8AF5-3C235AF907BA}">
      <dsp:nvSpPr>
        <dsp:cNvPr id="0" name=""/>
        <dsp:cNvSpPr/>
      </dsp:nvSpPr>
      <dsp:spPr>
        <a:xfrm>
          <a:off x="6309360" y="1751249"/>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41691C-4916-491E-8B15-0B87CBC19CB0}">
      <dsp:nvSpPr>
        <dsp:cNvPr id="0" name=""/>
        <dsp:cNvSpPr/>
      </dsp:nvSpPr>
      <dsp:spPr>
        <a:xfrm>
          <a:off x="6467094" y="1751249"/>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Natural World Heritage Sites</a:t>
          </a:r>
          <a:endParaRPr lang="en-US" sz="2300" kern="1200" dirty="0">
            <a:latin typeface="Franklin Gothic Medium Cond" panose="020B0606030402020204" pitchFamily="34" charset="0"/>
          </a:endParaRPr>
        </a:p>
      </dsp:txBody>
      <dsp:txXfrm>
        <a:off x="6467094" y="1751249"/>
        <a:ext cx="4048506" cy="538835"/>
      </dsp:txXfrm>
    </dsp:sp>
    <dsp:sp modelId="{AA80B873-B346-4FE8-AD20-8A45878F1A8B}">
      <dsp:nvSpPr>
        <dsp:cNvPr id="0" name=""/>
        <dsp:cNvSpPr/>
      </dsp:nvSpPr>
      <dsp:spPr>
        <a:xfrm>
          <a:off x="6309360" y="2290084"/>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3F1CDD-293F-4036-BAAE-1F8945423C4E}">
      <dsp:nvSpPr>
        <dsp:cNvPr id="0" name=""/>
        <dsp:cNvSpPr/>
      </dsp:nvSpPr>
      <dsp:spPr>
        <a:xfrm>
          <a:off x="6467094" y="2290084"/>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Coastal &amp; Marine Biodiversity Areas</a:t>
          </a:r>
          <a:endParaRPr lang="en-US" sz="2300" kern="1200" dirty="0">
            <a:latin typeface="Franklin Gothic Medium Cond" panose="020B0606030402020204" pitchFamily="34" charset="0"/>
          </a:endParaRPr>
        </a:p>
      </dsp:txBody>
      <dsp:txXfrm>
        <a:off x="6467094" y="2290084"/>
        <a:ext cx="4048506" cy="538835"/>
      </dsp:txXfrm>
    </dsp:sp>
    <dsp:sp modelId="{C931DA93-6551-486A-B80E-61D86159BBAD}">
      <dsp:nvSpPr>
        <dsp:cNvPr id="0" name=""/>
        <dsp:cNvSpPr/>
      </dsp:nvSpPr>
      <dsp:spPr>
        <a:xfrm>
          <a:off x="2103120" y="2829578"/>
          <a:ext cx="84124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090BDE-9415-48BA-9E06-BCB220E6484B}">
      <dsp:nvSpPr>
        <dsp:cNvPr id="0" name=""/>
        <dsp:cNvSpPr/>
      </dsp:nvSpPr>
      <dsp:spPr>
        <a:xfrm>
          <a:off x="2260854" y="2964320"/>
          <a:ext cx="4048506" cy="2694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lvl="0" algn="l" defTabSz="2578100">
            <a:lnSpc>
              <a:spcPct val="90000"/>
            </a:lnSpc>
            <a:spcBef>
              <a:spcPct val="0"/>
            </a:spcBef>
            <a:spcAft>
              <a:spcPct val="35000"/>
            </a:spcAft>
          </a:pPr>
          <a:r>
            <a:rPr lang="en-US" sz="5800" kern="1200" dirty="0" smtClean="0">
              <a:latin typeface="Franklin Gothic Medium Cond" panose="020B0606030402020204" pitchFamily="34" charset="0"/>
            </a:rPr>
            <a:t>Protected Areas (PA)</a:t>
          </a:r>
          <a:endParaRPr lang="en-US" sz="5800" kern="1200" dirty="0">
            <a:latin typeface="Franklin Gothic Medium Cond" panose="020B0606030402020204" pitchFamily="34" charset="0"/>
          </a:endParaRPr>
        </a:p>
      </dsp:txBody>
      <dsp:txXfrm>
        <a:off x="2260854" y="2964320"/>
        <a:ext cx="4048506" cy="2694836"/>
      </dsp:txXfrm>
    </dsp:sp>
    <dsp:sp modelId="{F525D70A-2392-40A0-AEBE-B878B0D331E9}">
      <dsp:nvSpPr>
        <dsp:cNvPr id="0" name=""/>
        <dsp:cNvSpPr/>
      </dsp:nvSpPr>
      <dsp:spPr>
        <a:xfrm>
          <a:off x="6467094" y="2964320"/>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Marine Protected Areas</a:t>
          </a:r>
          <a:endParaRPr lang="en-US" sz="2300" kern="1200" dirty="0">
            <a:latin typeface="Franklin Gothic Medium Cond" panose="020B0606030402020204" pitchFamily="34" charset="0"/>
          </a:endParaRPr>
        </a:p>
      </dsp:txBody>
      <dsp:txXfrm>
        <a:off x="6467094" y="2964320"/>
        <a:ext cx="4048506" cy="538835"/>
      </dsp:txXfrm>
    </dsp:sp>
    <dsp:sp modelId="{FEDCA280-DFC1-46AF-BC8B-F2B6662E447A}">
      <dsp:nvSpPr>
        <dsp:cNvPr id="0" name=""/>
        <dsp:cNvSpPr/>
      </dsp:nvSpPr>
      <dsp:spPr>
        <a:xfrm>
          <a:off x="6309360" y="3503156"/>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371BED-44F3-4ED0-99AF-234FEE6F6E07}">
      <dsp:nvSpPr>
        <dsp:cNvPr id="0" name=""/>
        <dsp:cNvSpPr/>
      </dsp:nvSpPr>
      <dsp:spPr>
        <a:xfrm>
          <a:off x="6467094" y="3503156"/>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National Parks</a:t>
          </a:r>
          <a:endParaRPr lang="en-US" sz="2300" kern="1200" dirty="0">
            <a:latin typeface="Franklin Gothic Medium Cond" panose="020B0606030402020204" pitchFamily="34" charset="0"/>
          </a:endParaRPr>
        </a:p>
      </dsp:txBody>
      <dsp:txXfrm>
        <a:off x="6467094" y="3503156"/>
        <a:ext cx="4048506" cy="538835"/>
      </dsp:txXfrm>
    </dsp:sp>
    <dsp:sp modelId="{178262C4-D0FE-4F5A-904B-F4DE76AE87A5}">
      <dsp:nvSpPr>
        <dsp:cNvPr id="0" name=""/>
        <dsp:cNvSpPr/>
      </dsp:nvSpPr>
      <dsp:spPr>
        <a:xfrm>
          <a:off x="6309360" y="4041992"/>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2948B-E6F2-47C3-A6A6-BD33A41211B4}">
      <dsp:nvSpPr>
        <dsp:cNvPr id="0" name=""/>
        <dsp:cNvSpPr/>
      </dsp:nvSpPr>
      <dsp:spPr>
        <a:xfrm>
          <a:off x="6467094" y="4041992"/>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Wildlife Sanctuaries</a:t>
          </a:r>
          <a:endParaRPr lang="en-US" sz="2300" kern="1200" dirty="0">
            <a:latin typeface="Franklin Gothic Medium Cond" panose="020B0606030402020204" pitchFamily="34" charset="0"/>
          </a:endParaRPr>
        </a:p>
      </dsp:txBody>
      <dsp:txXfrm>
        <a:off x="6467094" y="4041992"/>
        <a:ext cx="4048506" cy="538835"/>
      </dsp:txXfrm>
    </dsp:sp>
    <dsp:sp modelId="{058A9027-C3DB-4EE8-B733-DF4F5F37603A}">
      <dsp:nvSpPr>
        <dsp:cNvPr id="0" name=""/>
        <dsp:cNvSpPr/>
      </dsp:nvSpPr>
      <dsp:spPr>
        <a:xfrm>
          <a:off x="6309360" y="4580827"/>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8CEDE7-5A6A-4FA3-AC47-4AC38403A454}">
      <dsp:nvSpPr>
        <dsp:cNvPr id="0" name=""/>
        <dsp:cNvSpPr/>
      </dsp:nvSpPr>
      <dsp:spPr>
        <a:xfrm>
          <a:off x="6467094" y="4580827"/>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Conservation Reserves</a:t>
          </a:r>
          <a:endParaRPr lang="en-US" sz="2300" kern="1200" dirty="0">
            <a:latin typeface="Franklin Gothic Medium Cond" panose="020B0606030402020204" pitchFamily="34" charset="0"/>
          </a:endParaRPr>
        </a:p>
      </dsp:txBody>
      <dsp:txXfrm>
        <a:off x="6467094" y="4580827"/>
        <a:ext cx="4048506" cy="538835"/>
      </dsp:txXfrm>
    </dsp:sp>
    <dsp:sp modelId="{0901D14D-ECB0-4062-9CFF-5F4A5F5EAC50}">
      <dsp:nvSpPr>
        <dsp:cNvPr id="0" name=""/>
        <dsp:cNvSpPr/>
      </dsp:nvSpPr>
      <dsp:spPr>
        <a:xfrm>
          <a:off x="6309360" y="5119663"/>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97127E-73C6-41B6-B2EB-902EFE3DD0D3}">
      <dsp:nvSpPr>
        <dsp:cNvPr id="0" name=""/>
        <dsp:cNvSpPr/>
      </dsp:nvSpPr>
      <dsp:spPr>
        <a:xfrm>
          <a:off x="6467094" y="5119663"/>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Community Reserves</a:t>
          </a:r>
          <a:endParaRPr lang="en-US" sz="2300" kern="1200" dirty="0">
            <a:latin typeface="Franklin Gothic Medium Cond" panose="020B0606030402020204" pitchFamily="34" charset="0"/>
          </a:endParaRPr>
        </a:p>
      </dsp:txBody>
      <dsp:txXfrm>
        <a:off x="6467094" y="5119663"/>
        <a:ext cx="4048506" cy="538835"/>
      </dsp:txXfrm>
    </dsp:sp>
    <dsp:sp modelId="{171B6DE3-A712-47F5-BE7E-38B4296C4696}">
      <dsp:nvSpPr>
        <dsp:cNvPr id="0" name=""/>
        <dsp:cNvSpPr/>
      </dsp:nvSpPr>
      <dsp:spPr>
        <a:xfrm>
          <a:off x="2103120" y="5659157"/>
          <a:ext cx="84124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504C8-D7C3-43E5-845F-A991D0D2DDE5}">
      <dsp:nvSpPr>
        <dsp:cNvPr id="0" name=""/>
        <dsp:cNvSpPr/>
      </dsp:nvSpPr>
      <dsp:spPr>
        <a:xfrm>
          <a:off x="406925" y="442962"/>
          <a:ext cx="2630728" cy="2229000"/>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EA34B3-97D4-4FD7-A0AB-D3B0463F3772}">
      <dsp:nvSpPr>
        <dsp:cNvPr id="0" name=""/>
        <dsp:cNvSpPr/>
      </dsp:nvSpPr>
      <dsp:spPr>
        <a:xfrm>
          <a:off x="2687337" y="754884"/>
          <a:ext cx="1247452" cy="129835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India: Western &amp; Eastern Himalaya</a:t>
          </a:r>
          <a:endParaRPr lang="en-US" sz="2000" kern="1200" dirty="0">
            <a:latin typeface="Franklin Gothic Medium Cond" panose="020B0606030402020204" pitchFamily="34" charset="0"/>
          </a:endParaRPr>
        </a:p>
      </dsp:txBody>
      <dsp:txXfrm>
        <a:off x="2723874" y="791421"/>
        <a:ext cx="1174378" cy="1225278"/>
      </dsp:txXfrm>
    </dsp:sp>
    <dsp:sp modelId="{4241AD6A-AF49-460B-AB53-A7190E949121}">
      <dsp:nvSpPr>
        <dsp:cNvPr id="0" name=""/>
        <dsp:cNvSpPr/>
      </dsp:nvSpPr>
      <dsp:spPr>
        <a:xfrm>
          <a:off x="406925" y="17940"/>
          <a:ext cx="2630728" cy="3838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Franklin Gothic Medium Cond" panose="020B0606030402020204" pitchFamily="34" charset="0"/>
            </a:rPr>
            <a:t>Himalaya</a:t>
          </a:r>
          <a:endParaRPr lang="en-US" sz="1800" kern="1200" dirty="0">
            <a:latin typeface="Franklin Gothic Medium Cond" panose="020B0606030402020204" pitchFamily="34" charset="0"/>
          </a:endParaRPr>
        </a:p>
      </dsp:txBody>
      <dsp:txXfrm>
        <a:off x="406925" y="17940"/>
        <a:ext cx="2630728" cy="383825"/>
      </dsp:txXfrm>
    </dsp:sp>
    <dsp:sp modelId="{6FE9872F-689C-4024-B6DD-85F25B80074F}">
      <dsp:nvSpPr>
        <dsp:cNvPr id="0" name=""/>
        <dsp:cNvSpPr/>
      </dsp:nvSpPr>
      <dsp:spPr>
        <a:xfrm>
          <a:off x="4322241" y="442962"/>
          <a:ext cx="2630728" cy="2229000"/>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852C09-93F0-4401-B4D5-01F679C2289D}">
      <dsp:nvSpPr>
        <dsp:cNvPr id="0" name=""/>
        <dsp:cNvSpPr/>
      </dsp:nvSpPr>
      <dsp:spPr>
        <a:xfrm>
          <a:off x="6602653" y="754884"/>
          <a:ext cx="1247452" cy="129835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India: North East</a:t>
          </a:r>
          <a:endParaRPr lang="en-US" sz="2000" kern="1200" dirty="0">
            <a:latin typeface="Franklin Gothic Medium Cond" panose="020B0606030402020204" pitchFamily="34" charset="0"/>
          </a:endParaRPr>
        </a:p>
      </dsp:txBody>
      <dsp:txXfrm>
        <a:off x="6639190" y="791421"/>
        <a:ext cx="1174378" cy="1225278"/>
      </dsp:txXfrm>
    </dsp:sp>
    <dsp:sp modelId="{48CECE60-E262-4B4C-B37E-42F4F20FA901}">
      <dsp:nvSpPr>
        <dsp:cNvPr id="0" name=""/>
        <dsp:cNvSpPr/>
      </dsp:nvSpPr>
      <dsp:spPr>
        <a:xfrm>
          <a:off x="4322241" y="17940"/>
          <a:ext cx="2630728" cy="38382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Franklin Gothic Medium Cond" panose="020B0606030402020204" pitchFamily="34" charset="0"/>
            </a:rPr>
            <a:t>Indo-Burma</a:t>
          </a:r>
          <a:endParaRPr lang="en-US" sz="1800" kern="1200" dirty="0">
            <a:latin typeface="Franklin Gothic Medium Cond" panose="020B0606030402020204" pitchFamily="34" charset="0"/>
          </a:endParaRPr>
        </a:p>
      </dsp:txBody>
      <dsp:txXfrm>
        <a:off x="4322241" y="17940"/>
        <a:ext cx="2630728" cy="383825"/>
      </dsp:txXfrm>
    </dsp:sp>
    <dsp:sp modelId="{0AB77CF5-220C-4CB5-A0A8-D60CBF64A54A}">
      <dsp:nvSpPr>
        <dsp:cNvPr id="0" name=""/>
        <dsp:cNvSpPr/>
      </dsp:nvSpPr>
      <dsp:spPr>
        <a:xfrm>
          <a:off x="406925" y="3449771"/>
          <a:ext cx="2630728" cy="2229000"/>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0D85A6-6463-4EA9-ACD4-129B557FDF76}">
      <dsp:nvSpPr>
        <dsp:cNvPr id="0" name=""/>
        <dsp:cNvSpPr/>
      </dsp:nvSpPr>
      <dsp:spPr>
        <a:xfrm>
          <a:off x="2687337" y="3761693"/>
          <a:ext cx="1247452" cy="129835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India: </a:t>
          </a:r>
          <a:r>
            <a:rPr lang="en-US" sz="2000" kern="1200" dirty="0" err="1" smtClean="0">
              <a:latin typeface="Franklin Gothic Medium Cond" panose="020B0606030402020204" pitchFamily="34" charset="0"/>
            </a:rPr>
            <a:t>W.Ghat</a:t>
          </a:r>
          <a:endParaRPr lang="en-US" sz="2000" kern="1200" dirty="0">
            <a:latin typeface="Franklin Gothic Medium Cond" panose="020B0606030402020204" pitchFamily="34" charset="0"/>
          </a:endParaRPr>
        </a:p>
      </dsp:txBody>
      <dsp:txXfrm>
        <a:off x="2723874" y="3798230"/>
        <a:ext cx="1174378" cy="1225278"/>
      </dsp:txXfrm>
    </dsp:sp>
    <dsp:sp modelId="{699FCD33-AD3D-4C15-B5F2-6B2765007A4D}">
      <dsp:nvSpPr>
        <dsp:cNvPr id="0" name=""/>
        <dsp:cNvSpPr/>
      </dsp:nvSpPr>
      <dsp:spPr>
        <a:xfrm>
          <a:off x="406925" y="3024749"/>
          <a:ext cx="2630728" cy="38382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Franklin Gothic Medium Cond" panose="020B0606030402020204" pitchFamily="34" charset="0"/>
            </a:rPr>
            <a:t>Western Ghat-Sri Lanka</a:t>
          </a:r>
          <a:endParaRPr lang="en-US" sz="1800" kern="1200" dirty="0">
            <a:latin typeface="Franklin Gothic Medium Cond" panose="020B0606030402020204" pitchFamily="34" charset="0"/>
          </a:endParaRPr>
        </a:p>
      </dsp:txBody>
      <dsp:txXfrm>
        <a:off x="406925" y="3024749"/>
        <a:ext cx="2630728" cy="383825"/>
      </dsp:txXfrm>
    </dsp:sp>
    <dsp:sp modelId="{7C95AE15-8DF7-4C1B-A85F-6C2ABBED7A2D}">
      <dsp:nvSpPr>
        <dsp:cNvPr id="0" name=""/>
        <dsp:cNvSpPr/>
      </dsp:nvSpPr>
      <dsp:spPr>
        <a:xfrm>
          <a:off x="4322241" y="3449771"/>
          <a:ext cx="2630728" cy="2229000"/>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DE1B3B-016A-4CF1-975F-C3C1B3F7758B}">
      <dsp:nvSpPr>
        <dsp:cNvPr id="0" name=""/>
        <dsp:cNvSpPr/>
      </dsp:nvSpPr>
      <dsp:spPr>
        <a:xfrm>
          <a:off x="6602653" y="3761693"/>
          <a:ext cx="1247452" cy="129835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India: Nicobar</a:t>
          </a:r>
          <a:endParaRPr lang="en-US" sz="2000" kern="1200" dirty="0">
            <a:latin typeface="Franklin Gothic Medium Cond" panose="020B0606030402020204" pitchFamily="34" charset="0"/>
          </a:endParaRPr>
        </a:p>
      </dsp:txBody>
      <dsp:txXfrm>
        <a:off x="6639190" y="3798230"/>
        <a:ext cx="1174378" cy="1225278"/>
      </dsp:txXfrm>
    </dsp:sp>
    <dsp:sp modelId="{995EC7D3-859D-4386-8AD7-06D2F769BF8F}">
      <dsp:nvSpPr>
        <dsp:cNvPr id="0" name=""/>
        <dsp:cNvSpPr/>
      </dsp:nvSpPr>
      <dsp:spPr>
        <a:xfrm>
          <a:off x="4322241" y="3024749"/>
          <a:ext cx="2630728" cy="38382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smtClean="0">
              <a:latin typeface="Franklin Gothic Medium Cond" panose="020B0606030402020204" pitchFamily="34" charset="0"/>
            </a:rPr>
            <a:t>Sundaland</a:t>
          </a:r>
          <a:endParaRPr lang="en-US" sz="1800" kern="1200" dirty="0">
            <a:latin typeface="Franklin Gothic Medium Cond" panose="020B0606030402020204" pitchFamily="34" charset="0"/>
          </a:endParaRPr>
        </a:p>
      </dsp:txBody>
      <dsp:txXfrm>
        <a:off x="4322241" y="3024749"/>
        <a:ext cx="2630728" cy="3838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58268-6D91-48C5-B49D-8894A7193553}">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D891EE-09D9-489D-A22E-8D7D8B1FF860}">
      <dsp:nvSpPr>
        <dsp:cNvPr id="0" name=""/>
        <dsp:cNvSpPr/>
      </dsp:nvSpPr>
      <dsp:spPr>
        <a:xfrm>
          <a:off x="0" y="0"/>
          <a:ext cx="2103120" cy="5797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l" defTabSz="2178050">
            <a:lnSpc>
              <a:spcPct val="90000"/>
            </a:lnSpc>
            <a:spcBef>
              <a:spcPct val="0"/>
            </a:spcBef>
            <a:spcAft>
              <a:spcPct val="35000"/>
            </a:spcAft>
          </a:pPr>
          <a:r>
            <a:rPr lang="en-US" sz="4900" kern="1200" dirty="0" smtClean="0">
              <a:latin typeface="Franklin Gothic Medium Cond" panose="020B0606030402020204" pitchFamily="34" charset="0"/>
            </a:rPr>
            <a:t>Wildlife</a:t>
          </a:r>
          <a:endParaRPr lang="en-US" sz="4900" kern="1200" dirty="0">
            <a:latin typeface="Franklin Gothic Medium Cond" panose="020B0606030402020204" pitchFamily="34" charset="0"/>
          </a:endParaRPr>
        </a:p>
      </dsp:txBody>
      <dsp:txXfrm>
        <a:off x="0" y="0"/>
        <a:ext cx="2103120" cy="5797296"/>
      </dsp:txXfrm>
    </dsp:sp>
    <dsp:sp modelId="{502BBD66-18FF-49E9-93E7-93DE426F177E}">
      <dsp:nvSpPr>
        <dsp:cNvPr id="0" name=""/>
        <dsp:cNvSpPr/>
      </dsp:nvSpPr>
      <dsp:spPr>
        <a:xfrm>
          <a:off x="2260854" y="134741"/>
          <a:ext cx="4048506" cy="2694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lvl="0" algn="l" defTabSz="2578100">
            <a:lnSpc>
              <a:spcPct val="90000"/>
            </a:lnSpc>
            <a:spcBef>
              <a:spcPct val="0"/>
            </a:spcBef>
            <a:spcAft>
              <a:spcPct val="35000"/>
            </a:spcAft>
          </a:pPr>
          <a:r>
            <a:rPr lang="en-US" sz="5800" kern="1200" dirty="0" smtClean="0">
              <a:latin typeface="Franklin Gothic Medium Cond" panose="020B0606030402020204" pitchFamily="34" charset="0"/>
            </a:rPr>
            <a:t>Conservation Sites</a:t>
          </a:r>
          <a:endParaRPr lang="en-US" sz="5800" kern="1200" dirty="0">
            <a:latin typeface="Franklin Gothic Medium Cond" panose="020B0606030402020204" pitchFamily="34" charset="0"/>
          </a:endParaRPr>
        </a:p>
      </dsp:txBody>
      <dsp:txXfrm>
        <a:off x="2260854" y="134741"/>
        <a:ext cx="4048506" cy="2694836"/>
      </dsp:txXfrm>
    </dsp:sp>
    <dsp:sp modelId="{35BCB32C-ADA0-43EC-9CB3-FA95AA762D88}">
      <dsp:nvSpPr>
        <dsp:cNvPr id="0" name=""/>
        <dsp:cNvSpPr/>
      </dsp:nvSpPr>
      <dsp:spPr>
        <a:xfrm>
          <a:off x="6467094" y="134741"/>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Tiger &amp; Elephant Reserves</a:t>
          </a:r>
          <a:endParaRPr lang="en-US" sz="2300" kern="1200" dirty="0">
            <a:latin typeface="Franklin Gothic Medium Cond" panose="020B0606030402020204" pitchFamily="34" charset="0"/>
          </a:endParaRPr>
        </a:p>
      </dsp:txBody>
      <dsp:txXfrm>
        <a:off x="6467094" y="134741"/>
        <a:ext cx="4048506" cy="538835"/>
      </dsp:txXfrm>
    </dsp:sp>
    <dsp:sp modelId="{E3A854A4-6698-4480-A41D-02CBF15C232E}">
      <dsp:nvSpPr>
        <dsp:cNvPr id="0" name=""/>
        <dsp:cNvSpPr/>
      </dsp:nvSpPr>
      <dsp:spPr>
        <a:xfrm>
          <a:off x="6309360" y="673577"/>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66B400-B49B-45B2-8073-96F38AA5FBDD}">
      <dsp:nvSpPr>
        <dsp:cNvPr id="0" name=""/>
        <dsp:cNvSpPr/>
      </dsp:nvSpPr>
      <dsp:spPr>
        <a:xfrm>
          <a:off x="6467094" y="673577"/>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Biosphere Reserves</a:t>
          </a:r>
          <a:endParaRPr lang="en-US" sz="2300" kern="1200" dirty="0">
            <a:latin typeface="Franklin Gothic Medium Cond" panose="020B0606030402020204" pitchFamily="34" charset="0"/>
          </a:endParaRPr>
        </a:p>
      </dsp:txBody>
      <dsp:txXfrm>
        <a:off x="6467094" y="673577"/>
        <a:ext cx="4048506" cy="538835"/>
      </dsp:txXfrm>
    </dsp:sp>
    <dsp:sp modelId="{FB396F87-85B1-4292-814F-26B9DF468B39}">
      <dsp:nvSpPr>
        <dsp:cNvPr id="0" name=""/>
        <dsp:cNvSpPr/>
      </dsp:nvSpPr>
      <dsp:spPr>
        <a:xfrm>
          <a:off x="6309360" y="1212413"/>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C73F73-2A07-4F73-A3A9-69AC46C198BC}">
      <dsp:nvSpPr>
        <dsp:cNvPr id="0" name=""/>
        <dsp:cNvSpPr/>
      </dsp:nvSpPr>
      <dsp:spPr>
        <a:xfrm>
          <a:off x="6467094" y="1212413"/>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RAMSAR Wetland</a:t>
          </a:r>
          <a:endParaRPr lang="en-US" sz="2300" kern="1200" dirty="0">
            <a:latin typeface="Franklin Gothic Medium Cond" panose="020B0606030402020204" pitchFamily="34" charset="0"/>
          </a:endParaRPr>
        </a:p>
      </dsp:txBody>
      <dsp:txXfrm>
        <a:off x="6467094" y="1212413"/>
        <a:ext cx="4048506" cy="538835"/>
      </dsp:txXfrm>
    </dsp:sp>
    <dsp:sp modelId="{B04FED1B-109F-4919-8AF5-3C235AF907BA}">
      <dsp:nvSpPr>
        <dsp:cNvPr id="0" name=""/>
        <dsp:cNvSpPr/>
      </dsp:nvSpPr>
      <dsp:spPr>
        <a:xfrm>
          <a:off x="6309360" y="1751249"/>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41691C-4916-491E-8B15-0B87CBC19CB0}">
      <dsp:nvSpPr>
        <dsp:cNvPr id="0" name=""/>
        <dsp:cNvSpPr/>
      </dsp:nvSpPr>
      <dsp:spPr>
        <a:xfrm>
          <a:off x="6467094" y="1751249"/>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Natural World Heritage Sites</a:t>
          </a:r>
          <a:endParaRPr lang="en-US" sz="2300" kern="1200" dirty="0">
            <a:latin typeface="Franklin Gothic Medium Cond" panose="020B0606030402020204" pitchFamily="34" charset="0"/>
          </a:endParaRPr>
        </a:p>
      </dsp:txBody>
      <dsp:txXfrm>
        <a:off x="6467094" y="1751249"/>
        <a:ext cx="4048506" cy="538835"/>
      </dsp:txXfrm>
    </dsp:sp>
    <dsp:sp modelId="{AA80B873-B346-4FE8-AD20-8A45878F1A8B}">
      <dsp:nvSpPr>
        <dsp:cNvPr id="0" name=""/>
        <dsp:cNvSpPr/>
      </dsp:nvSpPr>
      <dsp:spPr>
        <a:xfrm>
          <a:off x="6309360" y="2290084"/>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3F1CDD-293F-4036-BAAE-1F8945423C4E}">
      <dsp:nvSpPr>
        <dsp:cNvPr id="0" name=""/>
        <dsp:cNvSpPr/>
      </dsp:nvSpPr>
      <dsp:spPr>
        <a:xfrm>
          <a:off x="6467094" y="2290084"/>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Coastal &amp; Marine Biodiversity Areas</a:t>
          </a:r>
          <a:endParaRPr lang="en-US" sz="2300" kern="1200" dirty="0">
            <a:latin typeface="Franklin Gothic Medium Cond" panose="020B0606030402020204" pitchFamily="34" charset="0"/>
          </a:endParaRPr>
        </a:p>
      </dsp:txBody>
      <dsp:txXfrm>
        <a:off x="6467094" y="2290084"/>
        <a:ext cx="4048506" cy="538835"/>
      </dsp:txXfrm>
    </dsp:sp>
    <dsp:sp modelId="{C931DA93-6551-486A-B80E-61D86159BBAD}">
      <dsp:nvSpPr>
        <dsp:cNvPr id="0" name=""/>
        <dsp:cNvSpPr/>
      </dsp:nvSpPr>
      <dsp:spPr>
        <a:xfrm>
          <a:off x="2103120" y="2829578"/>
          <a:ext cx="84124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090BDE-9415-48BA-9E06-BCB220E6484B}">
      <dsp:nvSpPr>
        <dsp:cNvPr id="0" name=""/>
        <dsp:cNvSpPr/>
      </dsp:nvSpPr>
      <dsp:spPr>
        <a:xfrm>
          <a:off x="2260854" y="2964320"/>
          <a:ext cx="4048506" cy="2694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lvl="0" algn="l" defTabSz="2578100">
            <a:lnSpc>
              <a:spcPct val="90000"/>
            </a:lnSpc>
            <a:spcBef>
              <a:spcPct val="0"/>
            </a:spcBef>
            <a:spcAft>
              <a:spcPct val="35000"/>
            </a:spcAft>
          </a:pPr>
          <a:r>
            <a:rPr lang="en-US" sz="5800" kern="1200" dirty="0" smtClean="0">
              <a:latin typeface="Franklin Gothic Medium Cond" panose="020B0606030402020204" pitchFamily="34" charset="0"/>
            </a:rPr>
            <a:t>Protected Areas (PA)</a:t>
          </a:r>
          <a:endParaRPr lang="en-US" sz="5800" kern="1200" dirty="0">
            <a:latin typeface="Franklin Gothic Medium Cond" panose="020B0606030402020204" pitchFamily="34" charset="0"/>
          </a:endParaRPr>
        </a:p>
      </dsp:txBody>
      <dsp:txXfrm>
        <a:off x="2260854" y="2964320"/>
        <a:ext cx="4048506" cy="2694836"/>
      </dsp:txXfrm>
    </dsp:sp>
    <dsp:sp modelId="{F525D70A-2392-40A0-AEBE-B878B0D331E9}">
      <dsp:nvSpPr>
        <dsp:cNvPr id="0" name=""/>
        <dsp:cNvSpPr/>
      </dsp:nvSpPr>
      <dsp:spPr>
        <a:xfrm>
          <a:off x="6467094" y="2964320"/>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Marine Protected Areas</a:t>
          </a:r>
          <a:endParaRPr lang="en-US" sz="2300" kern="1200" dirty="0">
            <a:latin typeface="Franklin Gothic Medium Cond" panose="020B0606030402020204" pitchFamily="34" charset="0"/>
          </a:endParaRPr>
        </a:p>
      </dsp:txBody>
      <dsp:txXfrm>
        <a:off x="6467094" y="2964320"/>
        <a:ext cx="4048506" cy="538835"/>
      </dsp:txXfrm>
    </dsp:sp>
    <dsp:sp modelId="{FEDCA280-DFC1-46AF-BC8B-F2B6662E447A}">
      <dsp:nvSpPr>
        <dsp:cNvPr id="0" name=""/>
        <dsp:cNvSpPr/>
      </dsp:nvSpPr>
      <dsp:spPr>
        <a:xfrm>
          <a:off x="6309360" y="3503156"/>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371BED-44F3-4ED0-99AF-234FEE6F6E07}">
      <dsp:nvSpPr>
        <dsp:cNvPr id="0" name=""/>
        <dsp:cNvSpPr/>
      </dsp:nvSpPr>
      <dsp:spPr>
        <a:xfrm>
          <a:off x="6467094" y="3503156"/>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National Parks</a:t>
          </a:r>
          <a:endParaRPr lang="en-US" sz="2300" kern="1200" dirty="0">
            <a:latin typeface="Franklin Gothic Medium Cond" panose="020B0606030402020204" pitchFamily="34" charset="0"/>
          </a:endParaRPr>
        </a:p>
      </dsp:txBody>
      <dsp:txXfrm>
        <a:off x="6467094" y="3503156"/>
        <a:ext cx="4048506" cy="538835"/>
      </dsp:txXfrm>
    </dsp:sp>
    <dsp:sp modelId="{178262C4-D0FE-4F5A-904B-F4DE76AE87A5}">
      <dsp:nvSpPr>
        <dsp:cNvPr id="0" name=""/>
        <dsp:cNvSpPr/>
      </dsp:nvSpPr>
      <dsp:spPr>
        <a:xfrm>
          <a:off x="6309360" y="4041992"/>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2948B-E6F2-47C3-A6A6-BD33A41211B4}">
      <dsp:nvSpPr>
        <dsp:cNvPr id="0" name=""/>
        <dsp:cNvSpPr/>
      </dsp:nvSpPr>
      <dsp:spPr>
        <a:xfrm>
          <a:off x="6467094" y="4041992"/>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Wildlife Sanctuaries</a:t>
          </a:r>
          <a:endParaRPr lang="en-US" sz="2300" kern="1200" dirty="0">
            <a:latin typeface="Franklin Gothic Medium Cond" panose="020B0606030402020204" pitchFamily="34" charset="0"/>
          </a:endParaRPr>
        </a:p>
      </dsp:txBody>
      <dsp:txXfrm>
        <a:off x="6467094" y="4041992"/>
        <a:ext cx="4048506" cy="538835"/>
      </dsp:txXfrm>
    </dsp:sp>
    <dsp:sp modelId="{058A9027-C3DB-4EE8-B733-DF4F5F37603A}">
      <dsp:nvSpPr>
        <dsp:cNvPr id="0" name=""/>
        <dsp:cNvSpPr/>
      </dsp:nvSpPr>
      <dsp:spPr>
        <a:xfrm>
          <a:off x="6309360" y="4580827"/>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8CEDE7-5A6A-4FA3-AC47-4AC38403A454}">
      <dsp:nvSpPr>
        <dsp:cNvPr id="0" name=""/>
        <dsp:cNvSpPr/>
      </dsp:nvSpPr>
      <dsp:spPr>
        <a:xfrm>
          <a:off x="6467094" y="4580827"/>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Conservation Reserves</a:t>
          </a:r>
          <a:endParaRPr lang="en-US" sz="2300" kern="1200" dirty="0">
            <a:latin typeface="Franklin Gothic Medium Cond" panose="020B0606030402020204" pitchFamily="34" charset="0"/>
          </a:endParaRPr>
        </a:p>
      </dsp:txBody>
      <dsp:txXfrm>
        <a:off x="6467094" y="4580827"/>
        <a:ext cx="4048506" cy="538835"/>
      </dsp:txXfrm>
    </dsp:sp>
    <dsp:sp modelId="{0901D14D-ECB0-4062-9CFF-5F4A5F5EAC50}">
      <dsp:nvSpPr>
        <dsp:cNvPr id="0" name=""/>
        <dsp:cNvSpPr/>
      </dsp:nvSpPr>
      <dsp:spPr>
        <a:xfrm>
          <a:off x="6309360" y="5119663"/>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97127E-73C6-41B6-B2EB-902EFE3DD0D3}">
      <dsp:nvSpPr>
        <dsp:cNvPr id="0" name=""/>
        <dsp:cNvSpPr/>
      </dsp:nvSpPr>
      <dsp:spPr>
        <a:xfrm>
          <a:off x="6467094" y="5119663"/>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Community Reserves</a:t>
          </a:r>
          <a:endParaRPr lang="en-US" sz="2300" kern="1200" dirty="0">
            <a:latin typeface="Franklin Gothic Medium Cond" panose="020B0606030402020204" pitchFamily="34" charset="0"/>
          </a:endParaRPr>
        </a:p>
      </dsp:txBody>
      <dsp:txXfrm>
        <a:off x="6467094" y="5119663"/>
        <a:ext cx="4048506" cy="538835"/>
      </dsp:txXfrm>
    </dsp:sp>
    <dsp:sp modelId="{171B6DE3-A712-47F5-BE7E-38B4296C4696}">
      <dsp:nvSpPr>
        <dsp:cNvPr id="0" name=""/>
        <dsp:cNvSpPr/>
      </dsp:nvSpPr>
      <dsp:spPr>
        <a:xfrm>
          <a:off x="2103120" y="5659157"/>
          <a:ext cx="84124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58268-6D91-48C5-B49D-8894A7193553}">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D891EE-09D9-489D-A22E-8D7D8B1FF860}">
      <dsp:nvSpPr>
        <dsp:cNvPr id="0" name=""/>
        <dsp:cNvSpPr/>
      </dsp:nvSpPr>
      <dsp:spPr>
        <a:xfrm>
          <a:off x="0" y="0"/>
          <a:ext cx="2103120" cy="5797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lvl="0" algn="l" defTabSz="2178050">
            <a:lnSpc>
              <a:spcPct val="90000"/>
            </a:lnSpc>
            <a:spcBef>
              <a:spcPct val="0"/>
            </a:spcBef>
            <a:spcAft>
              <a:spcPct val="35000"/>
            </a:spcAft>
          </a:pPr>
          <a:r>
            <a:rPr lang="en-US" sz="4900" kern="1200" dirty="0" smtClean="0">
              <a:latin typeface="Franklin Gothic Medium Cond" panose="020B0606030402020204" pitchFamily="34" charset="0"/>
            </a:rPr>
            <a:t>Wildlife</a:t>
          </a:r>
          <a:endParaRPr lang="en-US" sz="4900" kern="1200" dirty="0">
            <a:latin typeface="Franklin Gothic Medium Cond" panose="020B0606030402020204" pitchFamily="34" charset="0"/>
          </a:endParaRPr>
        </a:p>
      </dsp:txBody>
      <dsp:txXfrm>
        <a:off x="0" y="0"/>
        <a:ext cx="2103120" cy="5797296"/>
      </dsp:txXfrm>
    </dsp:sp>
    <dsp:sp modelId="{502BBD66-18FF-49E9-93E7-93DE426F177E}">
      <dsp:nvSpPr>
        <dsp:cNvPr id="0" name=""/>
        <dsp:cNvSpPr/>
      </dsp:nvSpPr>
      <dsp:spPr>
        <a:xfrm>
          <a:off x="2260854" y="134741"/>
          <a:ext cx="4048506" cy="2694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lvl="0" algn="l" defTabSz="2578100">
            <a:lnSpc>
              <a:spcPct val="90000"/>
            </a:lnSpc>
            <a:spcBef>
              <a:spcPct val="0"/>
            </a:spcBef>
            <a:spcAft>
              <a:spcPct val="35000"/>
            </a:spcAft>
          </a:pPr>
          <a:r>
            <a:rPr lang="en-US" sz="5800" kern="1200" dirty="0" smtClean="0">
              <a:latin typeface="Franklin Gothic Medium Cond" panose="020B0606030402020204" pitchFamily="34" charset="0"/>
            </a:rPr>
            <a:t>Conservation Sites</a:t>
          </a:r>
          <a:endParaRPr lang="en-US" sz="5800" kern="1200" dirty="0">
            <a:latin typeface="Franklin Gothic Medium Cond" panose="020B0606030402020204" pitchFamily="34" charset="0"/>
          </a:endParaRPr>
        </a:p>
      </dsp:txBody>
      <dsp:txXfrm>
        <a:off x="2260854" y="134741"/>
        <a:ext cx="4048506" cy="2694836"/>
      </dsp:txXfrm>
    </dsp:sp>
    <dsp:sp modelId="{35BCB32C-ADA0-43EC-9CB3-FA95AA762D88}">
      <dsp:nvSpPr>
        <dsp:cNvPr id="0" name=""/>
        <dsp:cNvSpPr/>
      </dsp:nvSpPr>
      <dsp:spPr>
        <a:xfrm>
          <a:off x="6467094" y="134741"/>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Tiger &amp; Elephant Reserves</a:t>
          </a:r>
          <a:endParaRPr lang="en-US" sz="2300" kern="1200" dirty="0">
            <a:latin typeface="Franklin Gothic Medium Cond" panose="020B0606030402020204" pitchFamily="34" charset="0"/>
          </a:endParaRPr>
        </a:p>
      </dsp:txBody>
      <dsp:txXfrm>
        <a:off x="6467094" y="134741"/>
        <a:ext cx="4048506" cy="538835"/>
      </dsp:txXfrm>
    </dsp:sp>
    <dsp:sp modelId="{E3A854A4-6698-4480-A41D-02CBF15C232E}">
      <dsp:nvSpPr>
        <dsp:cNvPr id="0" name=""/>
        <dsp:cNvSpPr/>
      </dsp:nvSpPr>
      <dsp:spPr>
        <a:xfrm>
          <a:off x="6309360" y="673577"/>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66B400-B49B-45B2-8073-96F38AA5FBDD}">
      <dsp:nvSpPr>
        <dsp:cNvPr id="0" name=""/>
        <dsp:cNvSpPr/>
      </dsp:nvSpPr>
      <dsp:spPr>
        <a:xfrm>
          <a:off x="6467094" y="673577"/>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Biosphere Reserves</a:t>
          </a:r>
          <a:endParaRPr lang="en-US" sz="2300" kern="1200" dirty="0">
            <a:latin typeface="Franklin Gothic Medium Cond" panose="020B0606030402020204" pitchFamily="34" charset="0"/>
          </a:endParaRPr>
        </a:p>
      </dsp:txBody>
      <dsp:txXfrm>
        <a:off x="6467094" y="673577"/>
        <a:ext cx="4048506" cy="538835"/>
      </dsp:txXfrm>
    </dsp:sp>
    <dsp:sp modelId="{FB396F87-85B1-4292-814F-26B9DF468B39}">
      <dsp:nvSpPr>
        <dsp:cNvPr id="0" name=""/>
        <dsp:cNvSpPr/>
      </dsp:nvSpPr>
      <dsp:spPr>
        <a:xfrm>
          <a:off x="6309360" y="1212413"/>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C73F73-2A07-4F73-A3A9-69AC46C198BC}">
      <dsp:nvSpPr>
        <dsp:cNvPr id="0" name=""/>
        <dsp:cNvSpPr/>
      </dsp:nvSpPr>
      <dsp:spPr>
        <a:xfrm>
          <a:off x="6467094" y="1212413"/>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RAMSAR Wetland</a:t>
          </a:r>
          <a:endParaRPr lang="en-US" sz="2300" kern="1200" dirty="0">
            <a:latin typeface="Franklin Gothic Medium Cond" panose="020B0606030402020204" pitchFamily="34" charset="0"/>
          </a:endParaRPr>
        </a:p>
      </dsp:txBody>
      <dsp:txXfrm>
        <a:off x="6467094" y="1212413"/>
        <a:ext cx="4048506" cy="538835"/>
      </dsp:txXfrm>
    </dsp:sp>
    <dsp:sp modelId="{B04FED1B-109F-4919-8AF5-3C235AF907BA}">
      <dsp:nvSpPr>
        <dsp:cNvPr id="0" name=""/>
        <dsp:cNvSpPr/>
      </dsp:nvSpPr>
      <dsp:spPr>
        <a:xfrm>
          <a:off x="6309360" y="1751249"/>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41691C-4916-491E-8B15-0B87CBC19CB0}">
      <dsp:nvSpPr>
        <dsp:cNvPr id="0" name=""/>
        <dsp:cNvSpPr/>
      </dsp:nvSpPr>
      <dsp:spPr>
        <a:xfrm>
          <a:off x="6467094" y="1751249"/>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Natural World Heritage Sites</a:t>
          </a:r>
          <a:endParaRPr lang="en-US" sz="2300" kern="1200" dirty="0">
            <a:latin typeface="Franklin Gothic Medium Cond" panose="020B0606030402020204" pitchFamily="34" charset="0"/>
          </a:endParaRPr>
        </a:p>
      </dsp:txBody>
      <dsp:txXfrm>
        <a:off x="6467094" y="1751249"/>
        <a:ext cx="4048506" cy="538835"/>
      </dsp:txXfrm>
    </dsp:sp>
    <dsp:sp modelId="{AA80B873-B346-4FE8-AD20-8A45878F1A8B}">
      <dsp:nvSpPr>
        <dsp:cNvPr id="0" name=""/>
        <dsp:cNvSpPr/>
      </dsp:nvSpPr>
      <dsp:spPr>
        <a:xfrm>
          <a:off x="6309360" y="2290084"/>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3F1CDD-293F-4036-BAAE-1F8945423C4E}">
      <dsp:nvSpPr>
        <dsp:cNvPr id="0" name=""/>
        <dsp:cNvSpPr/>
      </dsp:nvSpPr>
      <dsp:spPr>
        <a:xfrm>
          <a:off x="6467094" y="2290084"/>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Coastal &amp; Marine Biodiversity Areas</a:t>
          </a:r>
          <a:endParaRPr lang="en-US" sz="2300" kern="1200" dirty="0">
            <a:latin typeface="Franklin Gothic Medium Cond" panose="020B0606030402020204" pitchFamily="34" charset="0"/>
          </a:endParaRPr>
        </a:p>
      </dsp:txBody>
      <dsp:txXfrm>
        <a:off x="6467094" y="2290084"/>
        <a:ext cx="4048506" cy="538835"/>
      </dsp:txXfrm>
    </dsp:sp>
    <dsp:sp modelId="{C931DA93-6551-486A-B80E-61D86159BBAD}">
      <dsp:nvSpPr>
        <dsp:cNvPr id="0" name=""/>
        <dsp:cNvSpPr/>
      </dsp:nvSpPr>
      <dsp:spPr>
        <a:xfrm>
          <a:off x="2103120" y="2829578"/>
          <a:ext cx="84124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090BDE-9415-48BA-9E06-BCB220E6484B}">
      <dsp:nvSpPr>
        <dsp:cNvPr id="0" name=""/>
        <dsp:cNvSpPr/>
      </dsp:nvSpPr>
      <dsp:spPr>
        <a:xfrm>
          <a:off x="2260854" y="2964320"/>
          <a:ext cx="4048506" cy="2694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lvl="0" algn="l" defTabSz="2578100">
            <a:lnSpc>
              <a:spcPct val="90000"/>
            </a:lnSpc>
            <a:spcBef>
              <a:spcPct val="0"/>
            </a:spcBef>
            <a:spcAft>
              <a:spcPct val="35000"/>
            </a:spcAft>
          </a:pPr>
          <a:r>
            <a:rPr lang="en-US" sz="5800" kern="1200" dirty="0" smtClean="0">
              <a:latin typeface="Franklin Gothic Medium Cond" panose="020B0606030402020204" pitchFamily="34" charset="0"/>
            </a:rPr>
            <a:t>Protected Areas (PA)</a:t>
          </a:r>
          <a:endParaRPr lang="en-US" sz="5800" kern="1200" dirty="0">
            <a:latin typeface="Franklin Gothic Medium Cond" panose="020B0606030402020204" pitchFamily="34" charset="0"/>
          </a:endParaRPr>
        </a:p>
      </dsp:txBody>
      <dsp:txXfrm>
        <a:off x="2260854" y="2964320"/>
        <a:ext cx="4048506" cy="2694836"/>
      </dsp:txXfrm>
    </dsp:sp>
    <dsp:sp modelId="{F525D70A-2392-40A0-AEBE-B878B0D331E9}">
      <dsp:nvSpPr>
        <dsp:cNvPr id="0" name=""/>
        <dsp:cNvSpPr/>
      </dsp:nvSpPr>
      <dsp:spPr>
        <a:xfrm>
          <a:off x="6467094" y="2964320"/>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Marine Protected Areas</a:t>
          </a:r>
          <a:endParaRPr lang="en-US" sz="2300" kern="1200" dirty="0">
            <a:latin typeface="Franklin Gothic Medium Cond" panose="020B0606030402020204" pitchFamily="34" charset="0"/>
          </a:endParaRPr>
        </a:p>
      </dsp:txBody>
      <dsp:txXfrm>
        <a:off x="6467094" y="2964320"/>
        <a:ext cx="4048506" cy="538835"/>
      </dsp:txXfrm>
    </dsp:sp>
    <dsp:sp modelId="{FEDCA280-DFC1-46AF-BC8B-F2B6662E447A}">
      <dsp:nvSpPr>
        <dsp:cNvPr id="0" name=""/>
        <dsp:cNvSpPr/>
      </dsp:nvSpPr>
      <dsp:spPr>
        <a:xfrm>
          <a:off x="6309360" y="3503156"/>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371BED-44F3-4ED0-99AF-234FEE6F6E07}">
      <dsp:nvSpPr>
        <dsp:cNvPr id="0" name=""/>
        <dsp:cNvSpPr/>
      </dsp:nvSpPr>
      <dsp:spPr>
        <a:xfrm>
          <a:off x="6467094" y="3503156"/>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National Parks</a:t>
          </a:r>
          <a:endParaRPr lang="en-US" sz="2300" kern="1200" dirty="0">
            <a:latin typeface="Franklin Gothic Medium Cond" panose="020B0606030402020204" pitchFamily="34" charset="0"/>
          </a:endParaRPr>
        </a:p>
      </dsp:txBody>
      <dsp:txXfrm>
        <a:off x="6467094" y="3503156"/>
        <a:ext cx="4048506" cy="538835"/>
      </dsp:txXfrm>
    </dsp:sp>
    <dsp:sp modelId="{178262C4-D0FE-4F5A-904B-F4DE76AE87A5}">
      <dsp:nvSpPr>
        <dsp:cNvPr id="0" name=""/>
        <dsp:cNvSpPr/>
      </dsp:nvSpPr>
      <dsp:spPr>
        <a:xfrm>
          <a:off x="6309360" y="4041992"/>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2948B-E6F2-47C3-A6A6-BD33A41211B4}">
      <dsp:nvSpPr>
        <dsp:cNvPr id="0" name=""/>
        <dsp:cNvSpPr/>
      </dsp:nvSpPr>
      <dsp:spPr>
        <a:xfrm>
          <a:off x="6467094" y="4041992"/>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Wildlife Sanctuaries</a:t>
          </a:r>
          <a:endParaRPr lang="en-US" sz="2300" kern="1200" dirty="0">
            <a:latin typeface="Franklin Gothic Medium Cond" panose="020B0606030402020204" pitchFamily="34" charset="0"/>
          </a:endParaRPr>
        </a:p>
      </dsp:txBody>
      <dsp:txXfrm>
        <a:off x="6467094" y="4041992"/>
        <a:ext cx="4048506" cy="538835"/>
      </dsp:txXfrm>
    </dsp:sp>
    <dsp:sp modelId="{058A9027-C3DB-4EE8-B733-DF4F5F37603A}">
      <dsp:nvSpPr>
        <dsp:cNvPr id="0" name=""/>
        <dsp:cNvSpPr/>
      </dsp:nvSpPr>
      <dsp:spPr>
        <a:xfrm>
          <a:off x="6309360" y="4580827"/>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8CEDE7-5A6A-4FA3-AC47-4AC38403A454}">
      <dsp:nvSpPr>
        <dsp:cNvPr id="0" name=""/>
        <dsp:cNvSpPr/>
      </dsp:nvSpPr>
      <dsp:spPr>
        <a:xfrm>
          <a:off x="6467094" y="4580827"/>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Conservation Reserves</a:t>
          </a:r>
          <a:endParaRPr lang="en-US" sz="2300" kern="1200" dirty="0">
            <a:latin typeface="Franklin Gothic Medium Cond" panose="020B0606030402020204" pitchFamily="34" charset="0"/>
          </a:endParaRPr>
        </a:p>
      </dsp:txBody>
      <dsp:txXfrm>
        <a:off x="6467094" y="4580827"/>
        <a:ext cx="4048506" cy="538835"/>
      </dsp:txXfrm>
    </dsp:sp>
    <dsp:sp modelId="{0901D14D-ECB0-4062-9CFF-5F4A5F5EAC50}">
      <dsp:nvSpPr>
        <dsp:cNvPr id="0" name=""/>
        <dsp:cNvSpPr/>
      </dsp:nvSpPr>
      <dsp:spPr>
        <a:xfrm>
          <a:off x="6309360" y="5119663"/>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97127E-73C6-41B6-B2EB-902EFE3DD0D3}">
      <dsp:nvSpPr>
        <dsp:cNvPr id="0" name=""/>
        <dsp:cNvSpPr/>
      </dsp:nvSpPr>
      <dsp:spPr>
        <a:xfrm>
          <a:off x="6467094" y="5119663"/>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Community Reserves</a:t>
          </a:r>
          <a:endParaRPr lang="en-US" sz="2300" kern="1200" dirty="0">
            <a:latin typeface="Franklin Gothic Medium Cond" panose="020B0606030402020204" pitchFamily="34" charset="0"/>
          </a:endParaRPr>
        </a:p>
      </dsp:txBody>
      <dsp:txXfrm>
        <a:off x="6467094" y="5119663"/>
        <a:ext cx="4048506" cy="538835"/>
      </dsp:txXfrm>
    </dsp:sp>
    <dsp:sp modelId="{171B6DE3-A712-47F5-BE7E-38B4296C4696}">
      <dsp:nvSpPr>
        <dsp:cNvPr id="0" name=""/>
        <dsp:cNvSpPr/>
      </dsp:nvSpPr>
      <dsp:spPr>
        <a:xfrm>
          <a:off x="2103120" y="5659157"/>
          <a:ext cx="84124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EEB17-CFF3-412F-8560-BCA91DA97054}">
      <dsp:nvSpPr>
        <dsp:cNvPr id="0" name=""/>
        <dsp:cNvSpPr/>
      </dsp:nvSpPr>
      <dsp:spPr>
        <a:xfrm>
          <a:off x="0" y="0"/>
          <a:ext cx="8497887" cy="280389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t" anchorCtr="0">
          <a:noAutofit/>
        </a:bodyPr>
        <a:lstStyle/>
        <a:p>
          <a:pPr lvl="0" algn="l" defTabSz="2400300">
            <a:lnSpc>
              <a:spcPct val="90000"/>
            </a:lnSpc>
            <a:spcBef>
              <a:spcPct val="0"/>
            </a:spcBef>
            <a:spcAft>
              <a:spcPct val="35000"/>
            </a:spcAft>
          </a:pPr>
          <a:r>
            <a:rPr lang="en-US" sz="5400" kern="1200" dirty="0" smtClean="0">
              <a:latin typeface="Franklin Gothic Medium Cond" panose="020B0606030402020204" pitchFamily="34" charset="0"/>
            </a:rPr>
            <a:t>CAT-A (No Go areas)</a:t>
          </a:r>
          <a:endParaRPr lang="en-US" sz="5400" kern="1200" dirty="0">
            <a:latin typeface="Franklin Gothic Medium Cond" panose="020B0606030402020204" pitchFamily="34" charset="0"/>
          </a:endParaRPr>
        </a:p>
        <a:p>
          <a:pPr marL="285750" lvl="1" indent="-285750" algn="l" defTabSz="1866900">
            <a:lnSpc>
              <a:spcPct val="90000"/>
            </a:lnSpc>
            <a:spcBef>
              <a:spcPct val="0"/>
            </a:spcBef>
            <a:spcAft>
              <a:spcPct val="15000"/>
            </a:spcAft>
            <a:buChar char="••"/>
          </a:pPr>
          <a:r>
            <a:rPr lang="en-US" sz="4200" kern="1200" dirty="0" smtClean="0">
              <a:latin typeface="Franklin Gothic Medium Cond" panose="020B0606030402020204" pitchFamily="34" charset="0"/>
            </a:rPr>
            <a:t>10% weighed forest cover OR</a:t>
          </a:r>
          <a:endParaRPr lang="en-US" sz="4200" kern="1200" dirty="0">
            <a:latin typeface="Franklin Gothic Medium Cond" panose="020B0606030402020204" pitchFamily="34" charset="0"/>
          </a:endParaRPr>
        </a:p>
        <a:p>
          <a:pPr marL="285750" lvl="1" indent="-285750" algn="l" defTabSz="1866900">
            <a:lnSpc>
              <a:spcPct val="90000"/>
            </a:lnSpc>
            <a:spcBef>
              <a:spcPct val="0"/>
            </a:spcBef>
            <a:spcAft>
              <a:spcPct val="15000"/>
            </a:spcAft>
            <a:buChar char="••"/>
          </a:pPr>
          <a:r>
            <a:rPr lang="en-US" sz="4200" kern="1200" dirty="0" smtClean="0">
              <a:latin typeface="Franklin Gothic Medium Cond" panose="020B0606030402020204" pitchFamily="34" charset="0"/>
            </a:rPr>
            <a:t>30% gross forest cover.</a:t>
          </a:r>
          <a:endParaRPr lang="en-US" sz="4200" kern="1200" dirty="0">
            <a:latin typeface="Franklin Gothic Medium Cond" panose="020B0606030402020204" pitchFamily="34" charset="0"/>
          </a:endParaRPr>
        </a:p>
      </dsp:txBody>
      <dsp:txXfrm>
        <a:off x="1979967" y="0"/>
        <a:ext cx="6517919" cy="2803898"/>
      </dsp:txXfrm>
    </dsp:sp>
    <dsp:sp modelId="{34EABC86-8A2B-48BE-814A-00EB29776272}">
      <dsp:nvSpPr>
        <dsp:cNvPr id="0" name=""/>
        <dsp:cNvSpPr/>
      </dsp:nvSpPr>
      <dsp:spPr>
        <a:xfrm>
          <a:off x="280389" y="280389"/>
          <a:ext cx="1699577" cy="2243118"/>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74F2F7-BE80-4C8C-B914-66BD753F7217}">
      <dsp:nvSpPr>
        <dsp:cNvPr id="0" name=""/>
        <dsp:cNvSpPr/>
      </dsp:nvSpPr>
      <dsp:spPr>
        <a:xfrm>
          <a:off x="0" y="3084288"/>
          <a:ext cx="8497887" cy="280389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t" anchorCtr="0">
          <a:noAutofit/>
        </a:bodyPr>
        <a:lstStyle/>
        <a:p>
          <a:pPr lvl="0" algn="l" defTabSz="2400300">
            <a:lnSpc>
              <a:spcPct val="90000"/>
            </a:lnSpc>
            <a:spcBef>
              <a:spcPct val="0"/>
            </a:spcBef>
            <a:spcAft>
              <a:spcPct val="35000"/>
            </a:spcAft>
          </a:pPr>
          <a:r>
            <a:rPr lang="en-US" sz="5400" kern="1200" dirty="0" smtClean="0">
              <a:latin typeface="Franklin Gothic Medium Cond" panose="020B0606030402020204" pitchFamily="34" charset="0"/>
            </a:rPr>
            <a:t>CAT-B (Go Areas)</a:t>
          </a:r>
          <a:endParaRPr lang="en-US" sz="5400" kern="1200" dirty="0">
            <a:latin typeface="Franklin Gothic Medium Cond" panose="020B0606030402020204" pitchFamily="34" charset="0"/>
          </a:endParaRPr>
        </a:p>
        <a:p>
          <a:pPr marL="285750" lvl="1" indent="-285750" algn="l" defTabSz="1866900">
            <a:lnSpc>
              <a:spcPct val="90000"/>
            </a:lnSpc>
            <a:spcBef>
              <a:spcPct val="0"/>
            </a:spcBef>
            <a:spcAft>
              <a:spcPct val="15000"/>
            </a:spcAft>
            <a:buChar char="••"/>
          </a:pPr>
          <a:r>
            <a:rPr lang="en-US" sz="4200" kern="1200" dirty="0" smtClean="0">
              <a:latin typeface="Franklin Gothic Medium Cond" panose="020B0606030402020204" pitchFamily="34" charset="0"/>
            </a:rPr>
            <a:t>Not in CAT-A</a:t>
          </a:r>
          <a:endParaRPr lang="en-US" sz="4200" kern="1200" dirty="0">
            <a:latin typeface="Franklin Gothic Medium Cond" panose="020B0606030402020204" pitchFamily="34" charset="0"/>
          </a:endParaRPr>
        </a:p>
      </dsp:txBody>
      <dsp:txXfrm>
        <a:off x="1979967" y="3084288"/>
        <a:ext cx="6517919" cy="2803898"/>
      </dsp:txXfrm>
    </dsp:sp>
    <dsp:sp modelId="{8404E14A-1703-4B26-B156-F14FC8BA1996}">
      <dsp:nvSpPr>
        <dsp:cNvPr id="0" name=""/>
        <dsp:cNvSpPr/>
      </dsp:nvSpPr>
      <dsp:spPr>
        <a:xfrm>
          <a:off x="280389" y="3364678"/>
          <a:ext cx="1699577" cy="2243118"/>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58268-6D91-48C5-B49D-8894A7193553}">
      <dsp:nvSpPr>
        <dsp:cNvPr id="0" name=""/>
        <dsp:cNvSpPr/>
      </dsp:nvSpPr>
      <dsp:spPr>
        <a:xfrm>
          <a:off x="0" y="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D891EE-09D9-489D-A22E-8D7D8B1FF860}">
      <dsp:nvSpPr>
        <dsp:cNvPr id="0" name=""/>
        <dsp:cNvSpPr/>
      </dsp:nvSpPr>
      <dsp:spPr>
        <a:xfrm>
          <a:off x="0" y="0"/>
          <a:ext cx="2103120" cy="5797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latin typeface="Franklin Gothic Medium Cond" panose="020B0606030402020204" pitchFamily="34" charset="0"/>
            </a:rPr>
            <a:t>Conservation</a:t>
          </a:r>
          <a:endParaRPr lang="en-US" sz="3000" kern="1200" dirty="0">
            <a:latin typeface="Franklin Gothic Medium Cond" panose="020B0606030402020204" pitchFamily="34" charset="0"/>
          </a:endParaRPr>
        </a:p>
      </dsp:txBody>
      <dsp:txXfrm>
        <a:off x="0" y="0"/>
        <a:ext cx="2103120" cy="5797296"/>
      </dsp:txXfrm>
    </dsp:sp>
    <dsp:sp modelId="{502BBD66-18FF-49E9-93E7-93DE426F177E}">
      <dsp:nvSpPr>
        <dsp:cNvPr id="0" name=""/>
        <dsp:cNvSpPr/>
      </dsp:nvSpPr>
      <dsp:spPr>
        <a:xfrm>
          <a:off x="2260854" y="134741"/>
          <a:ext cx="4048506" cy="2694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lvl="0" algn="l" defTabSz="2578100">
            <a:lnSpc>
              <a:spcPct val="90000"/>
            </a:lnSpc>
            <a:spcBef>
              <a:spcPct val="0"/>
            </a:spcBef>
            <a:spcAft>
              <a:spcPct val="35000"/>
            </a:spcAft>
          </a:pPr>
          <a:r>
            <a:rPr lang="en-US" sz="5800" kern="1200" dirty="0" smtClean="0">
              <a:latin typeface="Franklin Gothic Medium Cond" panose="020B0606030402020204" pitchFamily="34" charset="0"/>
            </a:rPr>
            <a:t>Conservation Sites</a:t>
          </a:r>
          <a:endParaRPr lang="en-US" sz="5800" kern="1200" dirty="0">
            <a:latin typeface="Franklin Gothic Medium Cond" panose="020B0606030402020204" pitchFamily="34" charset="0"/>
          </a:endParaRPr>
        </a:p>
      </dsp:txBody>
      <dsp:txXfrm>
        <a:off x="2260854" y="134741"/>
        <a:ext cx="4048506" cy="2694836"/>
      </dsp:txXfrm>
    </dsp:sp>
    <dsp:sp modelId="{35BCB32C-ADA0-43EC-9CB3-FA95AA762D88}">
      <dsp:nvSpPr>
        <dsp:cNvPr id="0" name=""/>
        <dsp:cNvSpPr/>
      </dsp:nvSpPr>
      <dsp:spPr>
        <a:xfrm>
          <a:off x="6467094" y="134741"/>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Tiger &amp; Elephant Reserves</a:t>
          </a:r>
          <a:endParaRPr lang="en-US" sz="2300" kern="1200" dirty="0">
            <a:latin typeface="Franklin Gothic Medium Cond" panose="020B0606030402020204" pitchFamily="34" charset="0"/>
          </a:endParaRPr>
        </a:p>
      </dsp:txBody>
      <dsp:txXfrm>
        <a:off x="6467094" y="134741"/>
        <a:ext cx="4048506" cy="538835"/>
      </dsp:txXfrm>
    </dsp:sp>
    <dsp:sp modelId="{E3A854A4-6698-4480-A41D-02CBF15C232E}">
      <dsp:nvSpPr>
        <dsp:cNvPr id="0" name=""/>
        <dsp:cNvSpPr/>
      </dsp:nvSpPr>
      <dsp:spPr>
        <a:xfrm>
          <a:off x="6309360" y="673577"/>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66B400-B49B-45B2-8073-96F38AA5FBDD}">
      <dsp:nvSpPr>
        <dsp:cNvPr id="0" name=""/>
        <dsp:cNvSpPr/>
      </dsp:nvSpPr>
      <dsp:spPr>
        <a:xfrm>
          <a:off x="6467094" y="673577"/>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Biosphere Reserves</a:t>
          </a:r>
          <a:endParaRPr lang="en-US" sz="2300" kern="1200" dirty="0">
            <a:latin typeface="Franklin Gothic Medium Cond" panose="020B0606030402020204" pitchFamily="34" charset="0"/>
          </a:endParaRPr>
        </a:p>
      </dsp:txBody>
      <dsp:txXfrm>
        <a:off x="6467094" y="673577"/>
        <a:ext cx="4048506" cy="538835"/>
      </dsp:txXfrm>
    </dsp:sp>
    <dsp:sp modelId="{FB396F87-85B1-4292-814F-26B9DF468B39}">
      <dsp:nvSpPr>
        <dsp:cNvPr id="0" name=""/>
        <dsp:cNvSpPr/>
      </dsp:nvSpPr>
      <dsp:spPr>
        <a:xfrm>
          <a:off x="6309360" y="1212413"/>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C73F73-2A07-4F73-A3A9-69AC46C198BC}">
      <dsp:nvSpPr>
        <dsp:cNvPr id="0" name=""/>
        <dsp:cNvSpPr/>
      </dsp:nvSpPr>
      <dsp:spPr>
        <a:xfrm>
          <a:off x="6467094" y="1212413"/>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RAMSAR Wetland</a:t>
          </a:r>
          <a:endParaRPr lang="en-US" sz="2300" kern="1200" dirty="0">
            <a:latin typeface="Franklin Gothic Medium Cond" panose="020B0606030402020204" pitchFamily="34" charset="0"/>
          </a:endParaRPr>
        </a:p>
      </dsp:txBody>
      <dsp:txXfrm>
        <a:off x="6467094" y="1212413"/>
        <a:ext cx="4048506" cy="538835"/>
      </dsp:txXfrm>
    </dsp:sp>
    <dsp:sp modelId="{B04FED1B-109F-4919-8AF5-3C235AF907BA}">
      <dsp:nvSpPr>
        <dsp:cNvPr id="0" name=""/>
        <dsp:cNvSpPr/>
      </dsp:nvSpPr>
      <dsp:spPr>
        <a:xfrm>
          <a:off x="6309360" y="1751249"/>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41691C-4916-491E-8B15-0B87CBC19CB0}">
      <dsp:nvSpPr>
        <dsp:cNvPr id="0" name=""/>
        <dsp:cNvSpPr/>
      </dsp:nvSpPr>
      <dsp:spPr>
        <a:xfrm>
          <a:off x="6467094" y="1751249"/>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Natural World Heritage Sites</a:t>
          </a:r>
          <a:endParaRPr lang="en-US" sz="2300" kern="1200" dirty="0">
            <a:latin typeface="Franklin Gothic Medium Cond" panose="020B0606030402020204" pitchFamily="34" charset="0"/>
          </a:endParaRPr>
        </a:p>
      </dsp:txBody>
      <dsp:txXfrm>
        <a:off x="6467094" y="1751249"/>
        <a:ext cx="4048506" cy="538835"/>
      </dsp:txXfrm>
    </dsp:sp>
    <dsp:sp modelId="{AA80B873-B346-4FE8-AD20-8A45878F1A8B}">
      <dsp:nvSpPr>
        <dsp:cNvPr id="0" name=""/>
        <dsp:cNvSpPr/>
      </dsp:nvSpPr>
      <dsp:spPr>
        <a:xfrm>
          <a:off x="6309360" y="2290084"/>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3F1CDD-293F-4036-BAAE-1F8945423C4E}">
      <dsp:nvSpPr>
        <dsp:cNvPr id="0" name=""/>
        <dsp:cNvSpPr/>
      </dsp:nvSpPr>
      <dsp:spPr>
        <a:xfrm>
          <a:off x="6467094" y="2290084"/>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Coastal &amp; Marine Biodiversity Areas</a:t>
          </a:r>
          <a:endParaRPr lang="en-US" sz="2300" kern="1200" dirty="0">
            <a:latin typeface="Franklin Gothic Medium Cond" panose="020B0606030402020204" pitchFamily="34" charset="0"/>
          </a:endParaRPr>
        </a:p>
      </dsp:txBody>
      <dsp:txXfrm>
        <a:off x="6467094" y="2290084"/>
        <a:ext cx="4048506" cy="538835"/>
      </dsp:txXfrm>
    </dsp:sp>
    <dsp:sp modelId="{C931DA93-6551-486A-B80E-61D86159BBAD}">
      <dsp:nvSpPr>
        <dsp:cNvPr id="0" name=""/>
        <dsp:cNvSpPr/>
      </dsp:nvSpPr>
      <dsp:spPr>
        <a:xfrm>
          <a:off x="2103120" y="2829578"/>
          <a:ext cx="84124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090BDE-9415-48BA-9E06-BCB220E6484B}">
      <dsp:nvSpPr>
        <dsp:cNvPr id="0" name=""/>
        <dsp:cNvSpPr/>
      </dsp:nvSpPr>
      <dsp:spPr>
        <a:xfrm>
          <a:off x="2260854" y="2964320"/>
          <a:ext cx="4048506" cy="2694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lvl="0" algn="l" defTabSz="2578100">
            <a:lnSpc>
              <a:spcPct val="90000"/>
            </a:lnSpc>
            <a:spcBef>
              <a:spcPct val="0"/>
            </a:spcBef>
            <a:spcAft>
              <a:spcPct val="35000"/>
            </a:spcAft>
          </a:pPr>
          <a:r>
            <a:rPr lang="en-US" sz="5800" kern="1200" dirty="0" smtClean="0">
              <a:latin typeface="Franklin Gothic Medium Cond" panose="020B0606030402020204" pitchFamily="34" charset="0"/>
            </a:rPr>
            <a:t>Protected Areas (PA)</a:t>
          </a:r>
          <a:endParaRPr lang="en-US" sz="5800" kern="1200" dirty="0">
            <a:latin typeface="Franklin Gothic Medium Cond" panose="020B0606030402020204" pitchFamily="34" charset="0"/>
          </a:endParaRPr>
        </a:p>
      </dsp:txBody>
      <dsp:txXfrm>
        <a:off x="2260854" y="2964320"/>
        <a:ext cx="4048506" cy="2694836"/>
      </dsp:txXfrm>
    </dsp:sp>
    <dsp:sp modelId="{F525D70A-2392-40A0-AEBE-B878B0D331E9}">
      <dsp:nvSpPr>
        <dsp:cNvPr id="0" name=""/>
        <dsp:cNvSpPr/>
      </dsp:nvSpPr>
      <dsp:spPr>
        <a:xfrm>
          <a:off x="6467094" y="2964320"/>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Marine Protected Areas</a:t>
          </a:r>
          <a:endParaRPr lang="en-US" sz="2300" kern="1200" dirty="0">
            <a:latin typeface="Franklin Gothic Medium Cond" panose="020B0606030402020204" pitchFamily="34" charset="0"/>
          </a:endParaRPr>
        </a:p>
      </dsp:txBody>
      <dsp:txXfrm>
        <a:off x="6467094" y="2964320"/>
        <a:ext cx="4048506" cy="538835"/>
      </dsp:txXfrm>
    </dsp:sp>
    <dsp:sp modelId="{FEDCA280-DFC1-46AF-BC8B-F2B6662E447A}">
      <dsp:nvSpPr>
        <dsp:cNvPr id="0" name=""/>
        <dsp:cNvSpPr/>
      </dsp:nvSpPr>
      <dsp:spPr>
        <a:xfrm>
          <a:off x="6309360" y="3503156"/>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371BED-44F3-4ED0-99AF-234FEE6F6E07}">
      <dsp:nvSpPr>
        <dsp:cNvPr id="0" name=""/>
        <dsp:cNvSpPr/>
      </dsp:nvSpPr>
      <dsp:spPr>
        <a:xfrm>
          <a:off x="6467094" y="3503156"/>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National Parks</a:t>
          </a:r>
          <a:endParaRPr lang="en-US" sz="2300" kern="1200" dirty="0">
            <a:latin typeface="Franklin Gothic Medium Cond" panose="020B0606030402020204" pitchFamily="34" charset="0"/>
          </a:endParaRPr>
        </a:p>
      </dsp:txBody>
      <dsp:txXfrm>
        <a:off x="6467094" y="3503156"/>
        <a:ext cx="4048506" cy="538835"/>
      </dsp:txXfrm>
    </dsp:sp>
    <dsp:sp modelId="{178262C4-D0FE-4F5A-904B-F4DE76AE87A5}">
      <dsp:nvSpPr>
        <dsp:cNvPr id="0" name=""/>
        <dsp:cNvSpPr/>
      </dsp:nvSpPr>
      <dsp:spPr>
        <a:xfrm>
          <a:off x="6309360" y="4041992"/>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2948B-E6F2-47C3-A6A6-BD33A41211B4}">
      <dsp:nvSpPr>
        <dsp:cNvPr id="0" name=""/>
        <dsp:cNvSpPr/>
      </dsp:nvSpPr>
      <dsp:spPr>
        <a:xfrm>
          <a:off x="6467094" y="4041992"/>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Wildlife Sanctuaries</a:t>
          </a:r>
          <a:endParaRPr lang="en-US" sz="2300" kern="1200" dirty="0">
            <a:latin typeface="Franklin Gothic Medium Cond" panose="020B0606030402020204" pitchFamily="34" charset="0"/>
          </a:endParaRPr>
        </a:p>
      </dsp:txBody>
      <dsp:txXfrm>
        <a:off x="6467094" y="4041992"/>
        <a:ext cx="4048506" cy="538835"/>
      </dsp:txXfrm>
    </dsp:sp>
    <dsp:sp modelId="{058A9027-C3DB-4EE8-B733-DF4F5F37603A}">
      <dsp:nvSpPr>
        <dsp:cNvPr id="0" name=""/>
        <dsp:cNvSpPr/>
      </dsp:nvSpPr>
      <dsp:spPr>
        <a:xfrm>
          <a:off x="6309360" y="4580827"/>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8CEDE7-5A6A-4FA3-AC47-4AC38403A454}">
      <dsp:nvSpPr>
        <dsp:cNvPr id="0" name=""/>
        <dsp:cNvSpPr/>
      </dsp:nvSpPr>
      <dsp:spPr>
        <a:xfrm>
          <a:off x="6467094" y="4580827"/>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Conservation Reserves</a:t>
          </a:r>
          <a:endParaRPr lang="en-US" sz="2300" kern="1200" dirty="0">
            <a:latin typeface="Franklin Gothic Medium Cond" panose="020B0606030402020204" pitchFamily="34" charset="0"/>
          </a:endParaRPr>
        </a:p>
      </dsp:txBody>
      <dsp:txXfrm>
        <a:off x="6467094" y="4580827"/>
        <a:ext cx="4048506" cy="538835"/>
      </dsp:txXfrm>
    </dsp:sp>
    <dsp:sp modelId="{0901D14D-ECB0-4062-9CFF-5F4A5F5EAC50}">
      <dsp:nvSpPr>
        <dsp:cNvPr id="0" name=""/>
        <dsp:cNvSpPr/>
      </dsp:nvSpPr>
      <dsp:spPr>
        <a:xfrm>
          <a:off x="6309360" y="5119663"/>
          <a:ext cx="404850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97127E-73C6-41B6-B2EB-902EFE3DD0D3}">
      <dsp:nvSpPr>
        <dsp:cNvPr id="0" name=""/>
        <dsp:cNvSpPr/>
      </dsp:nvSpPr>
      <dsp:spPr>
        <a:xfrm>
          <a:off x="6467094" y="5119663"/>
          <a:ext cx="4048506" cy="5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Community Reserves</a:t>
          </a:r>
          <a:endParaRPr lang="en-US" sz="2300" kern="1200" dirty="0">
            <a:latin typeface="Franklin Gothic Medium Cond" panose="020B0606030402020204" pitchFamily="34" charset="0"/>
          </a:endParaRPr>
        </a:p>
      </dsp:txBody>
      <dsp:txXfrm>
        <a:off x="6467094" y="5119663"/>
        <a:ext cx="4048506" cy="538835"/>
      </dsp:txXfrm>
    </dsp:sp>
    <dsp:sp modelId="{171B6DE3-A712-47F5-BE7E-38B4296C4696}">
      <dsp:nvSpPr>
        <dsp:cNvPr id="0" name=""/>
        <dsp:cNvSpPr/>
      </dsp:nvSpPr>
      <dsp:spPr>
        <a:xfrm>
          <a:off x="2103120" y="5659157"/>
          <a:ext cx="841248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05107-5420-424E-ADA1-C0A888F54CCB}">
      <dsp:nvSpPr>
        <dsp:cNvPr id="0" name=""/>
        <dsp:cNvSpPr/>
      </dsp:nvSpPr>
      <dsp:spPr>
        <a:xfrm>
          <a:off x="0" y="0"/>
          <a:ext cx="8559270" cy="208915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strike="sngStrike" kern="1200" dirty="0" smtClean="0">
              <a:latin typeface="Franklin Gothic Medium Cond" panose="020B0606030402020204" pitchFamily="34" charset="0"/>
            </a:rPr>
            <a:t>Type of areas</a:t>
          </a:r>
          <a:endParaRPr lang="en-US" sz="3900" strike="sngStrike"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strike="sngStrike" kern="1200" dirty="0" smtClean="0">
              <a:latin typeface="Franklin Gothic Medium Cond" panose="020B0606030402020204" pitchFamily="34" charset="0"/>
            </a:rPr>
            <a:t>Parks, Sanctuaries, Reserves, Hotspots, PA</a:t>
          </a:r>
          <a:endParaRPr lang="en-US" sz="3000" strike="sngStrike"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strike="sngStrike" kern="1200" dirty="0" smtClean="0">
              <a:latin typeface="Franklin Gothic Medium Cond" panose="020B0606030402020204" pitchFamily="34" charset="0"/>
            </a:rPr>
            <a:t>Go &amp; No Go areas?</a:t>
          </a:r>
          <a:endParaRPr lang="en-US" sz="3000" strike="sngStrike" kern="1200" dirty="0">
            <a:latin typeface="Franklin Gothic Medium Cond" panose="020B0606030402020204" pitchFamily="34" charset="0"/>
          </a:endParaRPr>
        </a:p>
      </dsp:txBody>
      <dsp:txXfrm>
        <a:off x="1920769" y="0"/>
        <a:ext cx="6638501" cy="2089150"/>
      </dsp:txXfrm>
    </dsp:sp>
    <dsp:sp modelId="{B825DD91-1F6F-47C6-A488-C0BE64AD7C19}">
      <dsp:nvSpPr>
        <dsp:cNvPr id="0" name=""/>
        <dsp:cNvSpPr/>
      </dsp:nvSpPr>
      <dsp:spPr>
        <a:xfrm>
          <a:off x="208914" y="208914"/>
          <a:ext cx="1711854" cy="167132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629B83-2DCE-4326-B984-B8804EB9289A}">
      <dsp:nvSpPr>
        <dsp:cNvPr id="0" name=""/>
        <dsp:cNvSpPr/>
      </dsp:nvSpPr>
      <dsp:spPr>
        <a:xfrm>
          <a:off x="0" y="2298065"/>
          <a:ext cx="8559270" cy="2089150"/>
        </a:xfrm>
        <a:prstGeom prst="roundRect">
          <a:avLst>
            <a:gd name="adj" fmla="val 10000"/>
          </a:avLst>
        </a:prstGeom>
        <a:solidFill>
          <a:schemeClr val="accent3">
            <a:hueOff val="-2790486"/>
            <a:satOff val="-15286"/>
            <a:lumOff val="4706"/>
            <a:alphaOff val="0"/>
          </a:schemeClr>
        </a:solidFill>
        <a:ln w="76200" cap="flat" cmpd="sng" algn="ctr">
          <a:solidFill>
            <a:srgbClr val="FF0000"/>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latin typeface="Franklin Gothic Medium Cond" panose="020B0606030402020204" pitchFamily="34" charset="0"/>
            </a:rPr>
            <a:t>Legal &amp; Constitutional Angles</a:t>
          </a:r>
          <a:endParaRPr lang="en-US" sz="39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Laws Before &amp; after independence</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FRFD, DPSP, 7</a:t>
          </a:r>
          <a:r>
            <a:rPr lang="en-US" sz="3000" kern="1200" baseline="30000" dirty="0" smtClean="0">
              <a:latin typeface="Franklin Gothic Medium Cond" panose="020B0606030402020204" pitchFamily="34" charset="0"/>
            </a:rPr>
            <a:t>th</a:t>
          </a:r>
          <a:r>
            <a:rPr lang="en-US" sz="3000" kern="1200" dirty="0" smtClean="0">
              <a:latin typeface="Franklin Gothic Medium Cond" panose="020B0606030402020204" pitchFamily="34" charset="0"/>
            </a:rPr>
            <a:t> Schedule</a:t>
          </a:r>
          <a:endParaRPr lang="en-US" sz="3000" kern="1200" dirty="0">
            <a:latin typeface="Franklin Gothic Medium Cond" panose="020B0606030402020204" pitchFamily="34" charset="0"/>
          </a:endParaRPr>
        </a:p>
      </dsp:txBody>
      <dsp:txXfrm>
        <a:off x="1920769" y="2298065"/>
        <a:ext cx="6638501" cy="2089150"/>
      </dsp:txXfrm>
    </dsp:sp>
    <dsp:sp modelId="{818D6B8C-076F-4880-9555-E195E2CB027C}">
      <dsp:nvSpPr>
        <dsp:cNvPr id="0" name=""/>
        <dsp:cNvSpPr/>
      </dsp:nvSpPr>
      <dsp:spPr>
        <a:xfrm>
          <a:off x="208914" y="2506979"/>
          <a:ext cx="1711854" cy="167132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1C024-2029-4B10-B421-162C340CB638}">
      <dsp:nvSpPr>
        <dsp:cNvPr id="0" name=""/>
        <dsp:cNvSpPr/>
      </dsp:nvSpPr>
      <dsp:spPr>
        <a:xfrm>
          <a:off x="0" y="4596130"/>
          <a:ext cx="8559270" cy="2089150"/>
        </a:xfrm>
        <a:prstGeom prst="roundRect">
          <a:avLst>
            <a:gd name="adj" fmla="val 10000"/>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latin typeface="Franklin Gothic Medium Cond" panose="020B0606030402020204" pitchFamily="34" charset="0"/>
            </a:rPr>
            <a:t>Green Law Panel</a:t>
          </a:r>
          <a:endParaRPr lang="en-US" sz="39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Wildlife protection, Environment clearance</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Pollution ▼</a:t>
          </a:r>
          <a:endParaRPr lang="en-US" sz="3000" kern="1200" dirty="0">
            <a:latin typeface="Franklin Gothic Medium Cond" panose="020B0606030402020204" pitchFamily="34" charset="0"/>
          </a:endParaRPr>
        </a:p>
      </dsp:txBody>
      <dsp:txXfrm>
        <a:off x="1920769" y="4596130"/>
        <a:ext cx="6638501" cy="2089150"/>
      </dsp:txXfrm>
    </dsp:sp>
    <dsp:sp modelId="{C435C60B-329C-4657-B5DA-C32B4DA0C2E3}">
      <dsp:nvSpPr>
        <dsp:cNvPr id="0" name=""/>
        <dsp:cNvSpPr/>
      </dsp:nvSpPr>
      <dsp:spPr>
        <a:xfrm>
          <a:off x="208914" y="4805044"/>
          <a:ext cx="1711854" cy="1671320"/>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12.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13.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4#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4#5">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4#6">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4#7">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9.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4#8">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4#3">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24CD5-0DBD-4093-A44F-FD772B9FEC5B}" type="datetimeFigureOut">
              <a:rPr lang="en-US" smtClean="0"/>
              <a:pPr/>
              <a:t>10-Jun-15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0434A-B7E2-4B53-84FD-B47715531633}" type="slidenum">
              <a:rPr lang="en-US" smtClean="0"/>
              <a:pPr/>
              <a:t>‹#›</a:t>
            </a:fld>
            <a:endParaRPr lang="en-US"/>
          </a:p>
        </p:txBody>
      </p:sp>
    </p:spTree>
    <p:extLst>
      <p:ext uri="{BB962C8B-B14F-4D97-AF65-F5344CB8AC3E}">
        <p14:creationId xmlns:p14="http://schemas.microsoft.com/office/powerpoint/2010/main" val="433961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indiankanoon.org/doc/282696/"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indiankanoon.org/doc/129403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North</a:t>
            </a:r>
            <a:r>
              <a:rPr lang="en-US" baseline="0" dirty="0" smtClean="0"/>
              <a:t> East and </a:t>
            </a:r>
            <a:r>
              <a:rPr lang="en-US" baseline="0" dirty="0" err="1" smtClean="0"/>
              <a:t>bramhaputra</a:t>
            </a:r>
            <a:r>
              <a:rPr lang="en-US" baseline="0" dirty="0" smtClean="0"/>
              <a:t> flood plains</a:t>
            </a:r>
            <a:endParaRPr lang="en-US" dirty="0"/>
          </a:p>
        </p:txBody>
      </p:sp>
      <p:sp>
        <p:nvSpPr>
          <p:cNvPr id="4" name="Slide Number Placeholder 3"/>
          <p:cNvSpPr>
            <a:spLocks noGrp="1"/>
          </p:cNvSpPr>
          <p:nvPr>
            <p:ph type="sldNum" sz="quarter" idx="10"/>
          </p:nvPr>
        </p:nvSpPr>
        <p:spPr/>
        <p:txBody>
          <a:bodyPr/>
          <a:lstStyle/>
          <a:p>
            <a:fld id="{0D30434A-B7E2-4B53-84FD-B47715531633}" type="slidenum">
              <a:rPr lang="en-US" smtClean="0"/>
              <a:pPr/>
              <a:t>5</a:t>
            </a:fld>
            <a:endParaRPr lang="en-US"/>
          </a:p>
        </p:txBody>
      </p:sp>
    </p:spTree>
    <p:extLst>
      <p:ext uri="{BB962C8B-B14F-4D97-AF65-F5344CB8AC3E}">
        <p14:creationId xmlns:p14="http://schemas.microsoft.com/office/powerpoint/2010/main" val="1630175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 x 2 = 18</a:t>
            </a:r>
            <a:endParaRPr lang="en-US" dirty="0"/>
          </a:p>
        </p:txBody>
      </p:sp>
      <p:sp>
        <p:nvSpPr>
          <p:cNvPr id="4" name="Slide Number Placeholder 3"/>
          <p:cNvSpPr>
            <a:spLocks noGrp="1"/>
          </p:cNvSpPr>
          <p:nvPr>
            <p:ph type="sldNum" sz="quarter" idx="10"/>
          </p:nvPr>
        </p:nvSpPr>
        <p:spPr/>
        <p:txBody>
          <a:bodyPr/>
          <a:lstStyle/>
          <a:p>
            <a:fld id="{0D30434A-B7E2-4B53-84FD-B47715531633}" type="slidenum">
              <a:rPr lang="en-US" smtClean="0"/>
              <a:pPr/>
              <a:t>7</a:t>
            </a:fld>
            <a:endParaRPr lang="en-US"/>
          </a:p>
        </p:txBody>
      </p:sp>
    </p:spTree>
    <p:extLst>
      <p:ext uri="{BB962C8B-B14F-4D97-AF65-F5344CB8AC3E}">
        <p14:creationId xmlns:p14="http://schemas.microsoft.com/office/powerpoint/2010/main" val="1321418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944A23-DE1A-435A-87C5-1E6CEB07A3E9}" type="slidenum">
              <a:rPr lang="en-US" smtClean="0"/>
              <a:pPr/>
              <a:t>21</a:t>
            </a:fld>
            <a:endParaRPr lang="en-US"/>
          </a:p>
        </p:txBody>
      </p:sp>
    </p:spTree>
    <p:extLst>
      <p:ext uri="{BB962C8B-B14F-4D97-AF65-F5344CB8AC3E}">
        <p14:creationId xmlns:p14="http://schemas.microsoft.com/office/powerpoint/2010/main" val="185819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Water (Prevention and Control of Pollution) Act, 1974 </a:t>
            </a:r>
            <a:endParaRPr lang="en-US" dirty="0" smtClean="0"/>
          </a:p>
          <a:p>
            <a:endParaRPr lang="en-US" dirty="0" smtClean="0"/>
          </a:p>
          <a:p>
            <a:r>
              <a:rPr lang="en-US" dirty="0" smtClean="0"/>
              <a:t>Article 252 in The Constitution Of India 1949</a:t>
            </a:r>
          </a:p>
          <a:p>
            <a:r>
              <a:rPr lang="en-US" dirty="0" smtClean="0"/>
              <a:t>252. Power of Parliament to legislate for two or more States by consent and adoption of such legislation by any other State </a:t>
            </a:r>
            <a:r>
              <a:rPr lang="en-US" dirty="0" smtClean="0">
                <a:hlinkClick r:id="rId3"/>
              </a:rPr>
              <a:t>(1)</a:t>
            </a:r>
            <a:r>
              <a:rPr lang="en-US" dirty="0" smtClean="0"/>
              <a:t> If it appears to the Legislatures of two or more States to be desirable that any of the matters with respect to which Parliament has no power to make laws for the States except as provided in Articles 249 and 250 should be regulated in such States by Parliament by law, and if resolutions to that effect are passed by all the House of the Legislatures of those States, it shall be lawful for Parliament to pass an Act for regulating that matter accordingly, and any Act so passed shall apply to such States and to any other State by which it is adopted afterwards by resolution passed in that behalf by the House or, where there are two Houses, by each of the Houses of the Legislature of that State </a:t>
            </a:r>
          </a:p>
          <a:p>
            <a:r>
              <a:rPr lang="en-US" dirty="0" smtClean="0">
                <a:hlinkClick r:id="rId4"/>
              </a:rPr>
              <a:t>(2)</a:t>
            </a:r>
            <a:r>
              <a:rPr lang="en-US" dirty="0" smtClean="0"/>
              <a:t> Any Act so passed by Parliament may be amended or repealed by an Act of Parliament passed or adopted in like manner but shall not, as respects any State to which it applies, be amended or repealed by an Act of the Legislature of that State </a:t>
            </a:r>
          </a:p>
          <a:p>
            <a:endParaRPr lang="en-US" dirty="0"/>
          </a:p>
        </p:txBody>
      </p:sp>
      <p:sp>
        <p:nvSpPr>
          <p:cNvPr id="4" name="Slide Number Placeholder 3"/>
          <p:cNvSpPr>
            <a:spLocks noGrp="1"/>
          </p:cNvSpPr>
          <p:nvPr>
            <p:ph type="sldNum" sz="quarter" idx="10"/>
          </p:nvPr>
        </p:nvSpPr>
        <p:spPr/>
        <p:txBody>
          <a:bodyPr/>
          <a:lstStyle/>
          <a:p>
            <a:fld id="{0D30434A-B7E2-4B53-84FD-B47715531633}" type="slidenum">
              <a:rPr lang="en-US" smtClean="0"/>
              <a:pPr/>
              <a:t>27</a:t>
            </a:fld>
            <a:endParaRPr lang="en-US"/>
          </a:p>
        </p:txBody>
      </p:sp>
    </p:spTree>
    <p:extLst>
      <p:ext uri="{BB962C8B-B14F-4D97-AF65-F5344CB8AC3E}">
        <p14:creationId xmlns:p14="http://schemas.microsoft.com/office/powerpoint/2010/main" val="395455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30434A-B7E2-4B53-84FD-B47715531633}" type="slidenum">
              <a:rPr lang="en-US" smtClean="0"/>
              <a:pPr/>
              <a:t>28</a:t>
            </a:fld>
            <a:endParaRPr lang="en-US"/>
          </a:p>
        </p:txBody>
      </p:sp>
    </p:spTree>
    <p:extLst>
      <p:ext uri="{BB962C8B-B14F-4D97-AF65-F5344CB8AC3E}">
        <p14:creationId xmlns:p14="http://schemas.microsoft.com/office/powerpoint/2010/main" val="3089178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Eco fragile zone</a:t>
            </a:r>
            <a:endParaRPr lang="en-US" dirty="0"/>
          </a:p>
        </p:txBody>
      </p:sp>
      <p:sp>
        <p:nvSpPr>
          <p:cNvPr id="4" name="Slide Number Placeholder 3"/>
          <p:cNvSpPr>
            <a:spLocks noGrp="1"/>
          </p:cNvSpPr>
          <p:nvPr>
            <p:ph type="sldNum" sz="quarter" idx="10"/>
          </p:nvPr>
        </p:nvSpPr>
        <p:spPr/>
        <p:txBody>
          <a:bodyPr/>
          <a:lstStyle/>
          <a:p>
            <a:fld id="{0D30434A-B7E2-4B53-84FD-B47715531633}" type="slidenum">
              <a:rPr lang="en-US" smtClean="0"/>
              <a:pPr/>
              <a:t>43</a:t>
            </a:fld>
            <a:endParaRPr lang="en-US"/>
          </a:p>
        </p:txBody>
      </p:sp>
    </p:spTree>
    <p:extLst>
      <p:ext uri="{BB962C8B-B14F-4D97-AF65-F5344CB8AC3E}">
        <p14:creationId xmlns:p14="http://schemas.microsoft.com/office/powerpoint/2010/main" val="2117252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293. Reports of certain Government scientific experts.</a:t>
            </a:r>
          </a:p>
          <a:p>
            <a:r>
              <a:rPr lang="en-US" dirty="0" smtClean="0"/>
              <a:t>(1) Any document purporting to be a report under the hand of a Government scientific expert to whom this section applies, upon any matter or thing duly submitted to him for examination or analysis and report in the course of any proceeding under this Code, may be used as evidence in any inquiry, trial or other proceeding under this Code.</a:t>
            </a:r>
          </a:p>
          <a:p>
            <a:r>
              <a:rPr lang="en-US" dirty="0" smtClean="0"/>
              <a:t>(2) The Court may, if it thinks fit, summon and examine any such expert as to the subject- matter of his report.</a:t>
            </a:r>
          </a:p>
          <a:p>
            <a:r>
              <a:rPr lang="en-US" dirty="0" smtClean="0"/>
              <a:t>(3) Where any such expert is summoned by a Court and he is unable to attend personally, he may, unless the Court has expressly directed him to appear personally, depute any responsible officer working with him to attend the Court, if such officer is conversant with the facts of the case and can satisfactorily depose in Court on his behalf.</a:t>
            </a:r>
          </a:p>
          <a:p>
            <a:r>
              <a:rPr lang="en-US" dirty="0" smtClean="0"/>
              <a:t>(4) This section applies to the following Government scientific experts, namely:-</a:t>
            </a:r>
          </a:p>
          <a:p>
            <a:r>
              <a:rPr lang="en-US" dirty="0" smtClean="0"/>
              <a:t>(a) any Chemical Examiner or Assistant Chemical Examiner to Government;</a:t>
            </a:r>
          </a:p>
          <a:p>
            <a:r>
              <a:rPr lang="en-US" dirty="0" smtClean="0"/>
              <a:t>(b) the Chief Inspector of- Explosives;</a:t>
            </a:r>
          </a:p>
          <a:p>
            <a:r>
              <a:rPr lang="en-US" dirty="0" smtClean="0"/>
              <a:t>(c) the Director of the Finger Print Bureau;</a:t>
            </a:r>
          </a:p>
          <a:p>
            <a:r>
              <a:rPr lang="en-US" dirty="0" smtClean="0"/>
              <a:t>(d) the Director, </a:t>
            </a:r>
            <a:r>
              <a:rPr lang="en-US" dirty="0" err="1" smtClean="0"/>
              <a:t>Haffkeine</a:t>
            </a:r>
            <a:r>
              <a:rPr lang="en-US" dirty="0" smtClean="0"/>
              <a:t> Institute, Bombay;</a:t>
            </a:r>
          </a:p>
          <a:p>
            <a:r>
              <a:rPr lang="en-US" dirty="0" smtClean="0"/>
              <a:t>(e) the Director 1 , Deputy Director or Assistant Director] of a Central Forensic Science Laboratory or a State Forensic Science Laboratory;</a:t>
            </a:r>
          </a:p>
          <a:p>
            <a:r>
              <a:rPr lang="en-US" dirty="0" smtClean="0"/>
              <a:t>(f) the Serologist to the Government. </a:t>
            </a:r>
            <a:endParaRPr lang="en-US" dirty="0"/>
          </a:p>
        </p:txBody>
      </p:sp>
      <p:sp>
        <p:nvSpPr>
          <p:cNvPr id="4" name="Slide Number Placeholder 3"/>
          <p:cNvSpPr>
            <a:spLocks noGrp="1"/>
          </p:cNvSpPr>
          <p:nvPr>
            <p:ph type="sldNum" sz="quarter" idx="10"/>
          </p:nvPr>
        </p:nvSpPr>
        <p:spPr/>
        <p:txBody>
          <a:bodyPr/>
          <a:lstStyle/>
          <a:p>
            <a:fld id="{0D30434A-B7E2-4B53-84FD-B47715531633}" type="slidenum">
              <a:rPr lang="en-US" smtClean="0"/>
              <a:pPr/>
              <a:t>46</a:t>
            </a:fld>
            <a:endParaRPr lang="en-US"/>
          </a:p>
        </p:txBody>
      </p:sp>
    </p:spTree>
    <p:extLst>
      <p:ext uri="{BB962C8B-B14F-4D97-AF65-F5344CB8AC3E}">
        <p14:creationId xmlns:p14="http://schemas.microsoft.com/office/powerpoint/2010/main" val="183663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last eight years</a:t>
            </a:r>
            <a:endParaRPr lang="en-US" dirty="0"/>
          </a:p>
        </p:txBody>
      </p:sp>
      <p:sp>
        <p:nvSpPr>
          <p:cNvPr id="4" name="Slide Number Placeholder 3"/>
          <p:cNvSpPr>
            <a:spLocks noGrp="1"/>
          </p:cNvSpPr>
          <p:nvPr>
            <p:ph type="sldNum" sz="quarter" idx="10"/>
          </p:nvPr>
        </p:nvSpPr>
        <p:spPr/>
        <p:txBody>
          <a:bodyPr/>
          <a:lstStyle/>
          <a:p>
            <a:fld id="{0D30434A-B7E2-4B53-84FD-B47715531633}" type="slidenum">
              <a:rPr lang="en-US" smtClean="0"/>
              <a:pPr/>
              <a:t>60</a:t>
            </a:fld>
            <a:endParaRPr lang="en-US"/>
          </a:p>
        </p:txBody>
      </p:sp>
    </p:spTree>
    <p:extLst>
      <p:ext uri="{BB962C8B-B14F-4D97-AF65-F5344CB8AC3E}">
        <p14:creationId xmlns:p14="http://schemas.microsoft.com/office/powerpoint/2010/main" val="2467097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dirty="0" smtClean="0"/>
              <a:t>ईशोपनिषद् </a:t>
            </a:r>
            <a:endParaRPr lang="en-US" dirty="0"/>
          </a:p>
        </p:txBody>
      </p:sp>
      <p:sp>
        <p:nvSpPr>
          <p:cNvPr id="4" name="Slide Number Placeholder 3"/>
          <p:cNvSpPr>
            <a:spLocks noGrp="1"/>
          </p:cNvSpPr>
          <p:nvPr>
            <p:ph type="sldNum" sz="quarter" idx="10"/>
          </p:nvPr>
        </p:nvSpPr>
        <p:spPr/>
        <p:txBody>
          <a:bodyPr/>
          <a:lstStyle/>
          <a:p>
            <a:fld id="{0D30434A-B7E2-4B53-84FD-B47715531633}" type="slidenum">
              <a:rPr lang="en-US" smtClean="0"/>
              <a:pPr/>
              <a:t>77</a:t>
            </a:fld>
            <a:endParaRPr lang="en-US"/>
          </a:p>
        </p:txBody>
      </p:sp>
    </p:spTree>
    <p:extLst>
      <p:ext uri="{BB962C8B-B14F-4D97-AF65-F5344CB8AC3E}">
        <p14:creationId xmlns:p14="http://schemas.microsoft.com/office/powerpoint/2010/main" val="3829839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0295E609-4B60-4160-84E5-98AF3DB45608}" type="datetimeFigureOut">
              <a:rPr lang="en-US" smtClean="0"/>
              <a:pPr/>
              <a:t>10-Jun-15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263B295D-81B8-47B0-9B5F-D5DBEA3461B1}" type="slidenum">
              <a:rPr lang="en-US" smtClean="0"/>
              <a:pPr/>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5573830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2920999"/>
            <a:ext cx="3053918"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35637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47351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238596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53775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4204074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95E609-4B60-4160-84E5-98AF3DB45608}" type="datetimeFigureOut">
              <a:rPr lang="en-US" smtClean="0"/>
              <a:pPr/>
              <a:t>10-Jun-15</a:t>
            </a:fld>
            <a:endParaRPr lang="en-US"/>
          </a:p>
        </p:txBody>
      </p:sp>
      <p:sp>
        <p:nvSpPr>
          <p:cNvPr id="7" name="Slide Number Placeholder 6"/>
          <p:cNvSpPr>
            <a:spLocks noGrp="1"/>
          </p:cNvSpPr>
          <p:nvPr>
            <p:ph type="sldNum" sz="quarter" idx="12"/>
          </p:nvPr>
        </p:nvSpPr>
        <p:spPr/>
        <p:txBody>
          <a:bodyPr/>
          <a:lstStyle/>
          <a:p>
            <a:fld id="{263B295D-81B8-47B0-9B5F-D5DBEA3461B1}" type="slidenum">
              <a:rPr lang="en-US" smtClean="0"/>
              <a:pPr/>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26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0295E609-4B60-4160-84E5-98AF3DB45608}" type="datetimeFigureOut">
              <a:rPr lang="en-US" smtClean="0"/>
              <a:pPr/>
              <a:t>10-Jun-15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263B295D-81B8-47B0-9B5F-D5DBEA3461B1}" type="slidenum">
              <a:rPr lang="en-US" smtClean="0"/>
              <a:pPr/>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99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45534" y="1233488"/>
            <a:ext cx="5752042"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750454"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0295E609-4B60-4160-84E5-98AF3DB45608}" type="datetimeFigureOut">
              <a:rPr lang="en-US" smtClean="0"/>
              <a:pPr/>
              <a:t>10-Jun-15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263B295D-81B8-47B0-9B5F-D5DBEA3461B1}" type="slidenum">
              <a:rPr lang="en-US" smtClean="0"/>
              <a:pPr/>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8" name="Content Placeholder 7"/>
          <p:cNvSpPr>
            <a:spLocks noGrp="1"/>
          </p:cNvSpPr>
          <p:nvPr>
            <p:ph sz="quarter" idx="14"/>
          </p:nvPr>
        </p:nvSpPr>
        <p:spPr>
          <a:xfrm>
            <a:off x="0" y="4885267"/>
            <a:ext cx="2201333" cy="1972733"/>
          </a:xfrm>
        </p:spPr>
        <p:style>
          <a:lnRef idx="2">
            <a:schemeClr val="accent6"/>
          </a:lnRef>
          <a:fillRef idx="1">
            <a:schemeClr val="lt1"/>
          </a:fillRef>
          <a:effectRef idx="0">
            <a:schemeClr val="accent6"/>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7"/>
          <p:cNvSpPr>
            <a:spLocks noGrp="1"/>
          </p:cNvSpPr>
          <p:nvPr>
            <p:ph sz="quarter" idx="15"/>
          </p:nvPr>
        </p:nvSpPr>
        <p:spPr>
          <a:xfrm>
            <a:off x="9982200" y="4885266"/>
            <a:ext cx="2201333" cy="1972733"/>
          </a:xfrm>
        </p:spPr>
        <p:style>
          <a:lnRef idx="2">
            <a:schemeClr val="accent4"/>
          </a:lnRef>
          <a:fillRef idx="1">
            <a:schemeClr val="lt1"/>
          </a:fillRef>
          <a:effectRef idx="0">
            <a:schemeClr val="accent4"/>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952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99313274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95E609-4B60-4160-84E5-98AF3DB45608}" type="datetimeFigureOut">
              <a:rPr lang="en-US" smtClean="0"/>
              <a:pPr/>
              <a:t>10-Jun-15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B295D-81B8-47B0-9B5F-D5DBEA3461B1}" type="slidenum">
              <a:rPr lang="en-US" smtClean="0"/>
              <a:pPr/>
              <a:t>‹#›</a:t>
            </a:fld>
            <a:endParaRPr lang="en-US"/>
          </a:p>
        </p:txBody>
      </p:sp>
    </p:spTree>
    <p:extLst>
      <p:ext uri="{BB962C8B-B14F-4D97-AF65-F5344CB8AC3E}">
        <p14:creationId xmlns:p14="http://schemas.microsoft.com/office/powerpoint/2010/main" val="7075959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48881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B295D-81B8-47B0-9B5F-D5DBEA3461B1}" type="slidenum">
              <a:rPr lang="en-US" smtClean="0"/>
              <a:pPr/>
              <a:t>‹#›</a:t>
            </a:fld>
            <a:endParaRPr lang="en-US"/>
          </a:p>
        </p:txBody>
      </p:sp>
    </p:spTree>
    <p:extLst>
      <p:ext uri="{BB962C8B-B14F-4D97-AF65-F5344CB8AC3E}">
        <p14:creationId xmlns:p14="http://schemas.microsoft.com/office/powerpoint/2010/main" val="158725798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B295D-81B8-47B0-9B5F-D5DBEA3461B1}" type="slidenum">
              <a:rPr lang="en-US" smtClean="0"/>
              <a:pPr/>
              <a:t>‹#›</a:t>
            </a:fld>
            <a:endParaRPr lang="en-US"/>
          </a:p>
        </p:txBody>
      </p:sp>
    </p:spTree>
    <p:extLst>
      <p:ext uri="{BB962C8B-B14F-4D97-AF65-F5344CB8AC3E}">
        <p14:creationId xmlns:p14="http://schemas.microsoft.com/office/powerpoint/2010/main" val="18163503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Tree>
    <p:extLst>
      <p:ext uri="{BB962C8B-B14F-4D97-AF65-F5344CB8AC3E}">
        <p14:creationId xmlns:p14="http://schemas.microsoft.com/office/powerpoint/2010/main" val="142581432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969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mart_art_No_ANIM">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
        <p:nvSpPr>
          <p:cNvPr id="8" name="Title 1"/>
          <p:cNvSpPr>
            <a:spLocks noGrp="1"/>
          </p:cNvSpPr>
          <p:nvPr>
            <p:ph type="title"/>
          </p:nvPr>
        </p:nvSpPr>
        <p:spPr>
          <a:xfrm>
            <a:off x="838200" y="93848"/>
            <a:ext cx="10515600" cy="701675"/>
          </a:xfrm>
          <a:prstGeom prst="roundRect">
            <a:avLst/>
          </a:prstGeom>
          <a:solidFill>
            <a:schemeClr val="accent4">
              <a:lumMod val="20000"/>
              <a:lumOff val="80000"/>
            </a:schemeClr>
          </a:solidFill>
          <a:ln w="38100">
            <a:solidFill>
              <a:srgbClr val="FFC000"/>
            </a:solidFill>
          </a:ln>
        </p:spPr>
        <p:style>
          <a:lnRef idx="2">
            <a:schemeClr val="accent5"/>
          </a:lnRef>
          <a:fillRef idx="1">
            <a:schemeClr val="lt1"/>
          </a:fillRef>
          <a:effectRef idx="0">
            <a:schemeClr val="accent5"/>
          </a:effectRef>
          <a:fontRef idx="none"/>
        </p:style>
        <p:txBody>
          <a:bodyPr/>
          <a:lstStyle>
            <a:lvl1pPr algn="ctr">
              <a:defRPr>
                <a:solidFill>
                  <a:schemeClr val="tx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863564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pic>
        <p:nvPicPr>
          <p:cNvPr id="2" name="Picture 1"/>
          <p:cNvPicPr>
            <a:picLocks noChangeAspect="1"/>
          </p:cNvPicPr>
          <p:nvPr/>
        </p:nvPicPr>
        <p:blipFill>
          <a:blip r:embed="rId2"/>
          <a:stretch>
            <a:fillRect/>
          </a:stretch>
        </p:blipFill>
        <p:spPr>
          <a:xfrm rot="5400000">
            <a:off x="9692668" y="2774938"/>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36104125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8" name="Title 1"/>
          <p:cNvSpPr>
            <a:spLocks noGrp="1"/>
          </p:cNvSpPr>
          <p:nvPr>
            <p:ph type="title"/>
          </p:nvPr>
        </p:nvSpPr>
        <p:spPr>
          <a:xfrm>
            <a:off x="8259353" y="646331"/>
            <a:ext cx="3712513"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4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819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3">
              <a:lumMod val="20000"/>
              <a:lumOff val="80000"/>
            </a:schemeClr>
          </a:solidFill>
          <a:ln w="28575">
            <a:solidFill>
              <a:schemeClr val="accent2">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2237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83017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414348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95E609-4B60-4160-84E5-98AF3DB45608}" type="datetimeFigureOut">
              <a:rPr lang="en-US" smtClean="0"/>
              <a:pPr/>
              <a:t>10-Jun-15</a:t>
            </a:fld>
            <a:endParaRPr lang="en-US"/>
          </a:p>
        </p:txBody>
      </p:sp>
      <p:sp>
        <p:nvSpPr>
          <p:cNvPr id="6" name="Slide Number Placeholder 5"/>
          <p:cNvSpPr>
            <a:spLocks noGrp="1"/>
          </p:cNvSpPr>
          <p:nvPr>
            <p:ph type="sldNum" sz="quarter" idx="12"/>
          </p:nvPr>
        </p:nvSpPr>
        <p:spPr/>
        <p:txBody>
          <a:bodyPr/>
          <a:lstStyle/>
          <a:p>
            <a:fld id="{263B295D-81B8-47B0-9B5F-D5DBEA3461B1}" type="slidenum">
              <a:rPr lang="en-US" smtClean="0"/>
              <a:pPr/>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75510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5E609-4B60-4160-84E5-98AF3DB45608}" type="datetimeFigureOut">
              <a:rPr lang="en-US" smtClean="0"/>
              <a:pPr/>
              <a:t>10-Jun-15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3B295D-81B8-47B0-9B5F-D5DBEA3461B1}" type="slidenum">
              <a:rPr lang="en-US" smtClean="0"/>
              <a:pPr/>
              <a:t>‹#›</a:t>
            </a:fld>
            <a:endParaRPr lang="en-US"/>
          </a:p>
        </p:txBody>
      </p:sp>
    </p:spTree>
    <p:extLst>
      <p:ext uri="{BB962C8B-B14F-4D97-AF65-F5344CB8AC3E}">
        <p14:creationId xmlns:p14="http://schemas.microsoft.com/office/powerpoint/2010/main" val="1883308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wiienvis.nic.in/Database/cri_8229.aspx" TargetMode="Externa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5.png"/><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6.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mrunal.org/2014/08/forest-survey-2013-resourcesat-mangroves-agroforestry-urban-forestry-ranking.html"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42.jpeg"/><Relationship Id="rId1" Type="http://schemas.openxmlformats.org/officeDocument/2006/relationships/slideLayout" Target="../slideLayouts/slideLayout10.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6.png"/><Relationship Id="rId2" Type="http://schemas.openxmlformats.org/officeDocument/2006/relationships/diagramData" Target="../diagrams/data17.xml"/><Relationship Id="rId1" Type="http://schemas.openxmlformats.org/officeDocument/2006/relationships/slideLayout" Target="../slideLayouts/slideLayout19.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6.png"/><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www.wiienvis.nic.in/Database/ramsar_wetland_sites_8224.aspx" TargetMode="External"/><Relationship Id="rId5" Type="http://schemas.openxmlformats.org/officeDocument/2006/relationships/hyperlink" Target="http://www.wiienvis.nic.in/Database/eri_8226.aspx" TargetMode="External"/><Relationship Id="rId4" Type="http://schemas.openxmlformats.org/officeDocument/2006/relationships/hyperlink" Target="http://www.wiienvis.nic.in/Database/Protected_Area_854.aspx"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16.png"/><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16.png"/><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16.png"/><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16.png"/><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wiienvis.nic.in/Database/whs_pas_8227.aspx"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9.xml"/><Relationship Id="rId5" Type="http://schemas.openxmlformats.org/officeDocument/2006/relationships/image" Target="../media/image86.png"/><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15.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8" Type="http://schemas.microsoft.com/office/2007/relationships/diagramDrawing" Target="../diagrams/drawing27.xml"/><Relationship Id="rId13" Type="http://schemas.microsoft.com/office/2007/relationships/diagramDrawing" Target="../diagrams/drawing28.xml"/><Relationship Id="rId3" Type="http://schemas.openxmlformats.org/officeDocument/2006/relationships/image" Target="../media/image8.png"/><Relationship Id="rId7" Type="http://schemas.openxmlformats.org/officeDocument/2006/relationships/diagramColors" Target="../diagrams/colors27.xml"/><Relationship Id="rId12" Type="http://schemas.openxmlformats.org/officeDocument/2006/relationships/diagramColors" Target="../diagrams/colors28.xml"/><Relationship Id="rId2" Type="http://schemas.openxmlformats.org/officeDocument/2006/relationships/image" Target="../media/image7.png"/><Relationship Id="rId1" Type="http://schemas.openxmlformats.org/officeDocument/2006/relationships/slideLayout" Target="../slideLayouts/slideLayout19.xml"/><Relationship Id="rId6" Type="http://schemas.openxmlformats.org/officeDocument/2006/relationships/diagramQuickStyle" Target="../diagrams/quickStyle27.xml"/><Relationship Id="rId11" Type="http://schemas.openxmlformats.org/officeDocument/2006/relationships/diagramQuickStyle" Target="../diagrams/quickStyle28.xml"/><Relationship Id="rId5" Type="http://schemas.openxmlformats.org/officeDocument/2006/relationships/diagramLayout" Target="../diagrams/layout27.xml"/><Relationship Id="rId10" Type="http://schemas.openxmlformats.org/officeDocument/2006/relationships/diagramLayout" Target="../diagrams/layout28.xml"/><Relationship Id="rId4" Type="http://schemas.openxmlformats.org/officeDocument/2006/relationships/diagramData" Target="../diagrams/data27.xml"/><Relationship Id="rId9" Type="http://schemas.openxmlformats.org/officeDocument/2006/relationships/diagramData" Target="../diagrams/data28.xml"/></Relationships>
</file>

<file path=ppt/slides/_rels/slide8.xml.rels><?xml version="1.0" encoding="UTF-8" standalone="yes"?>
<Relationships xmlns="http://schemas.openxmlformats.org/package/2006/relationships"><Relationship Id="rId8" Type="http://schemas.openxmlformats.org/officeDocument/2006/relationships/hyperlink" Target="http://whc.unesco.org/en/list/1342" TargetMode="External"/><Relationship Id="rId3" Type="http://schemas.openxmlformats.org/officeDocument/2006/relationships/hyperlink" Target="http://whc.unesco.org/en/list/337" TargetMode="External"/><Relationship Id="rId7" Type="http://schemas.openxmlformats.org/officeDocument/2006/relationships/hyperlink" Target="http://whc.unesco.org/en/list/452" TargetMode="Externa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http://whc.unesco.org/en/list/335" TargetMode="External"/><Relationship Id="rId5" Type="http://schemas.openxmlformats.org/officeDocument/2006/relationships/hyperlink" Target="http://whc.unesco.org/en/list/338" TargetMode="External"/><Relationship Id="rId4" Type="http://schemas.openxmlformats.org/officeDocument/2006/relationships/hyperlink" Target="http://whc.unesco.org/en/list/340" TargetMode="External"/><Relationship Id="rId9" Type="http://schemas.openxmlformats.org/officeDocument/2006/relationships/hyperlink" Target="http://whc.unesco.org/en/list/1406"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971760" y="3570971"/>
            <a:ext cx="3776364" cy="2124205"/>
          </a:xfrm>
          <a:prstGeom prst="rect">
            <a:avLst/>
          </a:prstGeom>
        </p:spPr>
      </p:pic>
      <p:pic>
        <p:nvPicPr>
          <p:cNvPr id="2" name="Picture 1"/>
          <p:cNvPicPr>
            <a:picLocks noChangeAspect="1"/>
          </p:cNvPicPr>
          <p:nvPr/>
        </p:nvPicPr>
        <p:blipFill>
          <a:blip r:embed="rId3"/>
          <a:stretch>
            <a:fillRect/>
          </a:stretch>
        </p:blipFill>
        <p:spPr>
          <a:xfrm>
            <a:off x="6018835" y="0"/>
            <a:ext cx="6081725" cy="6975739"/>
          </a:xfrm>
          <a:prstGeom prst="rect">
            <a:avLst/>
          </a:prstGeom>
        </p:spPr>
      </p:pic>
      <p:sp>
        <p:nvSpPr>
          <p:cNvPr id="8" name="Frame 7"/>
          <p:cNvSpPr/>
          <p:nvPr/>
        </p:nvSpPr>
        <p:spPr>
          <a:xfrm>
            <a:off x="8156447" y="3487869"/>
            <a:ext cx="2005584" cy="3372928"/>
          </a:xfrm>
          <a:prstGeom prst="frame">
            <a:avLst/>
          </a:prstGeom>
          <a:solidFill>
            <a:srgbClr val="FFC000"/>
          </a:solidFill>
          <a:ln cap="sq" cmpd="thinThick">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578" y="3487869"/>
            <a:ext cx="2031869" cy="1974723"/>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68691" y="0"/>
            <a:ext cx="2031869" cy="197472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3899" y="-1"/>
            <a:ext cx="2031869" cy="1974723"/>
          </a:xfrm>
          <a:prstGeom prst="rect">
            <a:avLst/>
          </a:prstGeom>
        </p:spPr>
      </p:pic>
      <p:pic>
        <p:nvPicPr>
          <p:cNvPr id="3" name="Picture 2"/>
          <p:cNvPicPr>
            <a:picLocks noChangeAspect="1"/>
          </p:cNvPicPr>
          <p:nvPr/>
        </p:nvPicPr>
        <p:blipFill>
          <a:blip r:embed="rId5"/>
          <a:stretch>
            <a:fillRect/>
          </a:stretch>
        </p:blipFill>
        <p:spPr>
          <a:xfrm>
            <a:off x="182120" y="141492"/>
            <a:ext cx="6096851" cy="3429479"/>
          </a:xfrm>
          <a:prstGeom prst="rect">
            <a:avLst/>
          </a:prstGeom>
        </p:spPr>
      </p:pic>
      <p:pic>
        <p:nvPicPr>
          <p:cNvPr id="4" name="Picture 3"/>
          <p:cNvPicPr>
            <a:picLocks noChangeAspect="1"/>
          </p:cNvPicPr>
          <p:nvPr/>
        </p:nvPicPr>
        <p:blipFill>
          <a:blip r:embed="rId6"/>
          <a:stretch>
            <a:fillRect/>
          </a:stretch>
        </p:blipFill>
        <p:spPr>
          <a:xfrm>
            <a:off x="-547168" y="3570971"/>
            <a:ext cx="3698501" cy="2080407"/>
          </a:xfrm>
          <a:prstGeom prst="rect">
            <a:avLst/>
          </a:prstGeom>
        </p:spPr>
      </p:pic>
    </p:spTree>
    <p:extLst>
      <p:ext uri="{BB962C8B-B14F-4D97-AF65-F5344CB8AC3E}">
        <p14:creationId xmlns:p14="http://schemas.microsoft.com/office/powerpoint/2010/main" val="107118427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Type of Sites?</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115804020"/>
              </p:ext>
            </p:extLst>
          </p:nvPr>
        </p:nvGraphicFramePr>
        <p:xfrm>
          <a:off x="838200" y="914400"/>
          <a:ext cx="10515600" cy="5797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4475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67" y="1117600"/>
            <a:ext cx="12161083" cy="4866640"/>
          </a:xfrm>
          <a:prstGeom prst="rect">
            <a:avLst/>
          </a:prstGeom>
        </p:spPr>
      </p:pic>
      <p:sp>
        <p:nvSpPr>
          <p:cNvPr id="3" name="Title 2"/>
          <p:cNvSpPr>
            <a:spLocks noGrp="1"/>
          </p:cNvSpPr>
          <p:nvPr>
            <p:ph type="title"/>
          </p:nvPr>
        </p:nvSpPr>
        <p:spPr/>
        <p:txBody>
          <a:bodyPr>
            <a:normAutofit fontScale="90000"/>
          </a:bodyPr>
          <a:lstStyle/>
          <a:p>
            <a:r>
              <a:rPr lang="en-US" dirty="0" smtClean="0"/>
              <a:t>Wildlife institute of India, Dehradun</a:t>
            </a:r>
            <a:endParaRPr lang="en-US" dirty="0"/>
          </a:p>
        </p:txBody>
      </p:sp>
    </p:spTree>
    <p:extLst>
      <p:ext uri="{BB962C8B-B14F-4D97-AF65-F5344CB8AC3E}">
        <p14:creationId xmlns:p14="http://schemas.microsoft.com/office/powerpoint/2010/main" val="33981667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882063" y="2902615"/>
            <a:ext cx="3089275" cy="3108582"/>
          </a:xfrm>
          <a:prstGeom prst="rect">
            <a:avLst/>
          </a:prstGeom>
        </p:spPr>
      </p:pic>
      <p:sp>
        <p:nvSpPr>
          <p:cNvPr id="5" name="Content Placeholder 4"/>
          <p:cNvSpPr>
            <a:spLocks noGrp="1"/>
          </p:cNvSpPr>
          <p:nvPr>
            <p:ph idx="1"/>
          </p:nvPr>
        </p:nvSpPr>
        <p:spPr/>
        <p:txBody>
          <a:bodyPr>
            <a:normAutofit/>
          </a:bodyPr>
          <a:lstStyle/>
          <a:p>
            <a:r>
              <a:rPr lang="en-US" dirty="0" smtClean="0"/>
              <a:t>No human activity / settlement</a:t>
            </a:r>
          </a:p>
          <a:p>
            <a:r>
              <a:rPr lang="en-US" dirty="0" smtClean="0"/>
              <a:t>unless Wildlife warden permits (</a:t>
            </a:r>
            <a:r>
              <a:rPr lang="en-US" dirty="0" err="1" smtClean="0"/>
              <a:t>tendu</a:t>
            </a:r>
            <a:r>
              <a:rPr lang="en-US" dirty="0" smtClean="0"/>
              <a:t> leaves / honey collection)</a:t>
            </a:r>
          </a:p>
          <a:p>
            <a:r>
              <a:rPr lang="en-US" dirty="0" smtClean="0"/>
              <a:t>NP area: Uttarakhand &gt; Raj &gt; J&amp;K</a:t>
            </a:r>
          </a:p>
          <a:p>
            <a:r>
              <a:rPr lang="en-US" dirty="0" smtClean="0"/>
              <a:t>NP #: MP | A&amp;N (9 each).</a:t>
            </a:r>
          </a:p>
          <a:p>
            <a:r>
              <a:rPr lang="en-US" dirty="0">
                <a:solidFill>
                  <a:srgbClr val="FFC000"/>
                </a:solidFill>
              </a:rPr>
              <a:t>FOUR</a:t>
            </a:r>
            <a:r>
              <a:rPr lang="en-US" dirty="0"/>
              <a:t> IN Gujarat</a:t>
            </a:r>
          </a:p>
          <a:p>
            <a:r>
              <a:rPr lang="en-US" dirty="0" smtClean="0">
                <a:solidFill>
                  <a:srgbClr val="FFC000"/>
                </a:solidFill>
              </a:rPr>
              <a:t>ZERO</a:t>
            </a:r>
            <a:r>
              <a:rPr lang="en-US" dirty="0" smtClean="0"/>
              <a:t> in </a:t>
            </a:r>
            <a:r>
              <a:rPr lang="en-US" dirty="0"/>
              <a:t>Punjab, Chandigarh, </a:t>
            </a:r>
            <a:r>
              <a:rPr lang="en-US" dirty="0" smtClean="0"/>
              <a:t>Diu-DN, Delhi, </a:t>
            </a:r>
            <a:r>
              <a:rPr lang="en-US" dirty="0"/>
              <a:t>Lakshadweep, </a:t>
            </a:r>
            <a:r>
              <a:rPr lang="en-US" dirty="0" smtClean="0"/>
              <a:t>Pondicherry</a:t>
            </a:r>
          </a:p>
        </p:txBody>
      </p:sp>
      <p:sp>
        <p:nvSpPr>
          <p:cNvPr id="4" name="Title 3"/>
          <p:cNvSpPr>
            <a:spLocks noGrp="1"/>
          </p:cNvSpPr>
          <p:nvPr>
            <p:ph type="title"/>
          </p:nvPr>
        </p:nvSpPr>
        <p:spPr/>
        <p:txBody>
          <a:bodyPr/>
          <a:lstStyle/>
          <a:p>
            <a:r>
              <a:rPr lang="en-US" dirty="0" smtClean="0"/>
              <a:t>National Park</a:t>
            </a:r>
            <a:br>
              <a:rPr lang="en-US" dirty="0" smtClean="0"/>
            </a:br>
            <a:r>
              <a:rPr lang="en-US" dirty="0" smtClean="0"/>
              <a:t>103</a:t>
            </a:r>
            <a:endParaRPr lang="en-US" dirty="0"/>
          </a:p>
        </p:txBody>
      </p:sp>
      <p:sp>
        <p:nvSpPr>
          <p:cNvPr id="6" name="Text Placeholder 5"/>
          <p:cNvSpPr>
            <a:spLocks noGrp="1"/>
          </p:cNvSpPr>
          <p:nvPr>
            <p:ph type="body" sz="quarter" idx="13"/>
          </p:nvPr>
        </p:nvSpPr>
        <p:spPr/>
        <p:txBody>
          <a:bodyPr/>
          <a:lstStyle/>
          <a:p>
            <a:r>
              <a:rPr lang="en-US" dirty="0" smtClean="0"/>
              <a:t>PA</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5096" y="2980750"/>
            <a:ext cx="1316242" cy="1215330"/>
          </a:xfrm>
          <a:prstGeom prst="rect">
            <a:avLst/>
          </a:prstGeom>
        </p:spPr>
      </p:pic>
    </p:spTree>
    <p:extLst>
      <p:ext uri="{BB962C8B-B14F-4D97-AF65-F5344CB8AC3E}">
        <p14:creationId xmlns:p14="http://schemas.microsoft.com/office/powerpoint/2010/main" val="3326586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2063" y="2902615"/>
            <a:ext cx="3089275" cy="3108582"/>
          </a:xfrm>
          <a:prstGeom prst="rect">
            <a:avLst/>
          </a:prstGeom>
        </p:spPr>
      </p:pic>
      <p:sp>
        <p:nvSpPr>
          <p:cNvPr id="3" name="Content Placeholder 2"/>
          <p:cNvSpPr>
            <a:spLocks noGrp="1"/>
          </p:cNvSpPr>
          <p:nvPr>
            <p:ph idx="1"/>
          </p:nvPr>
        </p:nvSpPr>
        <p:spPr/>
        <p:txBody>
          <a:bodyPr/>
          <a:lstStyle/>
          <a:p>
            <a:r>
              <a:rPr lang="en-US" dirty="0" smtClean="0"/>
              <a:t>Some human activities permitted- firewood collection, grazing, tourism</a:t>
            </a:r>
          </a:p>
          <a:p>
            <a:r>
              <a:rPr lang="en-US" dirty="0" smtClean="0"/>
              <a:t>Highest Area: Guj &gt; J&amp;K &gt;Andhra</a:t>
            </a:r>
          </a:p>
          <a:p>
            <a:r>
              <a:rPr lang="en-US" dirty="0" smtClean="0"/>
              <a:t>Highest #: A&amp;N (96), MH (40), HP (28)</a:t>
            </a:r>
          </a:p>
          <a:p>
            <a:r>
              <a:rPr lang="en-US" dirty="0" smtClean="0"/>
              <a:t>At least 1 Wildlife sanctuary present in every state / UT</a:t>
            </a:r>
          </a:p>
          <a:p>
            <a:endParaRPr lang="en-US" dirty="0"/>
          </a:p>
        </p:txBody>
      </p:sp>
      <p:sp>
        <p:nvSpPr>
          <p:cNvPr id="4" name="Title 3"/>
          <p:cNvSpPr>
            <a:spLocks noGrp="1"/>
          </p:cNvSpPr>
          <p:nvPr>
            <p:ph type="title"/>
          </p:nvPr>
        </p:nvSpPr>
        <p:spPr/>
        <p:txBody>
          <a:bodyPr/>
          <a:lstStyle/>
          <a:p>
            <a:r>
              <a:rPr lang="en-US" dirty="0" smtClean="0"/>
              <a:t>Wildlife Sanctuaries</a:t>
            </a:r>
            <a:br>
              <a:rPr lang="en-US" dirty="0" smtClean="0"/>
            </a:br>
            <a:r>
              <a:rPr lang="en-US" dirty="0" smtClean="0"/>
              <a:t>528</a:t>
            </a:r>
            <a:endParaRPr lang="en-US" dirty="0"/>
          </a:p>
        </p:txBody>
      </p:sp>
      <p:sp>
        <p:nvSpPr>
          <p:cNvPr id="5" name="Text Placeholder 4"/>
          <p:cNvSpPr>
            <a:spLocks noGrp="1"/>
          </p:cNvSpPr>
          <p:nvPr>
            <p:ph type="body" sz="quarter" idx="13"/>
          </p:nvPr>
        </p:nvSpPr>
        <p:spPr/>
        <p:txBody>
          <a:bodyPr/>
          <a:lstStyle/>
          <a:p>
            <a:r>
              <a:rPr lang="en-US" dirty="0" smtClean="0"/>
              <a:t>PA</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0754" y="2902615"/>
            <a:ext cx="1380584" cy="1341755"/>
          </a:xfrm>
          <a:prstGeom prst="rect">
            <a:avLst/>
          </a:prstGeom>
        </p:spPr>
      </p:pic>
    </p:spTree>
    <p:extLst>
      <p:ext uri="{BB962C8B-B14F-4D97-AF65-F5344CB8AC3E}">
        <p14:creationId xmlns:p14="http://schemas.microsoft.com/office/powerpoint/2010/main" val="3798515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742950" indent="-742950">
              <a:buFont typeface="+mj-lt"/>
              <a:buAutoNum type="alphaUcPeriod"/>
            </a:pPr>
            <a:r>
              <a:rPr lang="en-US" dirty="0" smtClean="0"/>
              <a:t>Each State of India, has </a:t>
            </a:r>
            <a:r>
              <a:rPr lang="en-US" dirty="0" err="1" smtClean="0"/>
              <a:t>atleast</a:t>
            </a:r>
            <a:r>
              <a:rPr lang="en-US" dirty="0" smtClean="0"/>
              <a:t> 1 national park.</a:t>
            </a:r>
          </a:p>
          <a:p>
            <a:pPr marL="742950" indent="-742950">
              <a:buFont typeface="+mj-lt"/>
              <a:buAutoNum type="alphaUcPeriod"/>
            </a:pPr>
            <a:r>
              <a:rPr lang="en-US" dirty="0" smtClean="0"/>
              <a:t>In protected areas, all type of human activities are prohibited.</a:t>
            </a:r>
          </a:p>
          <a:p>
            <a:pPr marL="742950" indent="-742950">
              <a:buFont typeface="+mj-lt"/>
              <a:buAutoNum type="alphaUcPeriod"/>
            </a:pPr>
            <a:r>
              <a:rPr lang="en-US" dirty="0" smtClean="0"/>
              <a:t>Both A and B</a:t>
            </a:r>
          </a:p>
          <a:p>
            <a:pPr marL="742950" indent="-742950">
              <a:buFont typeface="+mj-lt"/>
              <a:buAutoNum type="alphaUcPeriod"/>
            </a:pPr>
            <a:r>
              <a:rPr lang="en-US" dirty="0" smtClean="0"/>
              <a:t>Neither A nor B</a:t>
            </a:r>
          </a:p>
          <a:p>
            <a:pPr marL="0" indent="0">
              <a:buNone/>
            </a:pPr>
            <a:r>
              <a:rPr lang="en-US" dirty="0" smtClean="0"/>
              <a:t>Ans. D. </a:t>
            </a:r>
            <a:endParaRPr lang="en-US" dirty="0"/>
          </a:p>
        </p:txBody>
      </p:sp>
      <p:sp>
        <p:nvSpPr>
          <p:cNvPr id="6" name="Title 5"/>
          <p:cNvSpPr>
            <a:spLocks noGrp="1"/>
          </p:cNvSpPr>
          <p:nvPr>
            <p:ph type="title"/>
          </p:nvPr>
        </p:nvSpPr>
        <p:spPr/>
        <p:txBody>
          <a:bodyPr>
            <a:normAutofit fontScale="90000"/>
          </a:bodyPr>
          <a:lstStyle/>
          <a:p>
            <a:r>
              <a:rPr lang="en-US" dirty="0" smtClean="0"/>
              <a:t>Find correct statement</a:t>
            </a:r>
            <a:endParaRPr lang="en-US" dirty="0"/>
          </a:p>
        </p:txBody>
      </p:sp>
    </p:spTree>
    <p:extLst>
      <p:ext uri="{BB962C8B-B14F-4D97-AF65-F5344CB8AC3E}">
        <p14:creationId xmlns:p14="http://schemas.microsoft.com/office/powerpoint/2010/main" val="1581611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Conservation reserve</a:t>
            </a:r>
            <a:endParaRPr lang="en-US" dirty="0"/>
          </a:p>
        </p:txBody>
      </p:sp>
      <p:sp>
        <p:nvSpPr>
          <p:cNvPr id="8" name="Content Placeholder 7"/>
          <p:cNvSpPr>
            <a:spLocks noGrp="1"/>
          </p:cNvSpPr>
          <p:nvPr>
            <p:ph sz="half" idx="2"/>
          </p:nvPr>
        </p:nvSpPr>
        <p:spPr/>
        <p:txBody>
          <a:bodyPr/>
          <a:lstStyle/>
          <a:p>
            <a:r>
              <a:rPr lang="en-US" dirty="0" smtClean="0"/>
              <a:t>If entire land is Government owned.</a:t>
            </a:r>
          </a:p>
          <a:p>
            <a:r>
              <a:rPr lang="en-US" dirty="0" smtClean="0"/>
              <a:t>More in number </a:t>
            </a:r>
            <a:r>
              <a:rPr lang="en-US" dirty="0" smtClean="0">
                <a:hlinkClick r:id="rId2"/>
              </a:rPr>
              <a:t>and size.</a:t>
            </a:r>
            <a:endParaRPr lang="en-US" dirty="0"/>
          </a:p>
        </p:txBody>
      </p:sp>
      <p:sp>
        <p:nvSpPr>
          <p:cNvPr id="9" name="Content Placeholder 8"/>
          <p:cNvSpPr>
            <a:spLocks noGrp="1"/>
          </p:cNvSpPr>
          <p:nvPr>
            <p:ph sz="quarter" idx="4"/>
          </p:nvPr>
        </p:nvSpPr>
        <p:spPr/>
        <p:txBody>
          <a:bodyPr/>
          <a:lstStyle/>
          <a:p>
            <a:r>
              <a:rPr lang="en-US" dirty="0" smtClean="0"/>
              <a:t>If some land privately owned. (2007)</a:t>
            </a:r>
          </a:p>
          <a:p>
            <a:endParaRPr lang="en-US" dirty="0"/>
          </a:p>
        </p:txBody>
      </p:sp>
      <p:sp>
        <p:nvSpPr>
          <p:cNvPr id="10" name="Text Placeholder 9"/>
          <p:cNvSpPr>
            <a:spLocks noGrp="1"/>
          </p:cNvSpPr>
          <p:nvPr>
            <p:ph type="body" idx="13"/>
          </p:nvPr>
        </p:nvSpPr>
        <p:spPr/>
        <p:txBody>
          <a:bodyPr/>
          <a:lstStyle/>
          <a:p>
            <a:r>
              <a:rPr lang="en-US" dirty="0"/>
              <a:t>Community </a:t>
            </a:r>
            <a:r>
              <a:rPr lang="en-US" dirty="0" smtClean="0"/>
              <a:t>reserve</a:t>
            </a:r>
            <a:endParaRPr lang="en-US" dirty="0"/>
          </a:p>
        </p:txBody>
      </p:sp>
      <p:sp>
        <p:nvSpPr>
          <p:cNvPr id="6" name="Title 5"/>
          <p:cNvSpPr>
            <a:spLocks noGrp="1"/>
          </p:cNvSpPr>
          <p:nvPr>
            <p:ph type="title"/>
          </p:nvPr>
        </p:nvSpPr>
        <p:spPr/>
        <p:txBody>
          <a:bodyPr>
            <a:noAutofit/>
          </a:bodyPr>
          <a:lstStyle/>
          <a:p>
            <a:r>
              <a:rPr lang="en-US" sz="3200" dirty="0" smtClean="0"/>
              <a:t>Buffer zone, connector, migration</a:t>
            </a:r>
            <a:r>
              <a:rPr lang="en-US" sz="2800" dirty="0" smtClean="0"/>
              <a:t> corridors b/n </a:t>
            </a:r>
            <a:r>
              <a:rPr lang="en-US" sz="2800" dirty="0" smtClean="0"/>
              <a:t>NP/W. Sanctuaries</a:t>
            </a:r>
            <a:endParaRPr lang="en-US" sz="3200" dirty="0"/>
          </a:p>
        </p:txBody>
      </p:sp>
      <p:pic>
        <p:nvPicPr>
          <p:cNvPr id="11" name="Picture 10"/>
          <p:cNvPicPr>
            <a:picLocks noChangeAspect="1"/>
          </p:cNvPicPr>
          <p:nvPr/>
        </p:nvPicPr>
        <p:blipFill>
          <a:blip r:embed="rId3"/>
          <a:stretch>
            <a:fillRect/>
          </a:stretch>
        </p:blipFill>
        <p:spPr>
          <a:xfrm>
            <a:off x="4312237" y="4586024"/>
            <a:ext cx="7879763" cy="181371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1660" y="3667760"/>
            <a:ext cx="2118587" cy="2009140"/>
          </a:xfrm>
          <a:prstGeom prst="rect">
            <a:avLst/>
          </a:prstGeom>
        </p:spPr>
      </p:pic>
      <p:pic>
        <p:nvPicPr>
          <p:cNvPr id="3" name="Picture 2"/>
          <p:cNvPicPr>
            <a:picLocks noChangeAspect="1"/>
          </p:cNvPicPr>
          <p:nvPr/>
        </p:nvPicPr>
        <p:blipFill>
          <a:blip r:embed="rId5"/>
          <a:stretch>
            <a:fillRect/>
          </a:stretch>
        </p:blipFill>
        <p:spPr>
          <a:xfrm>
            <a:off x="9272188" y="2544206"/>
            <a:ext cx="2280050" cy="1849679"/>
          </a:xfrm>
          <a:prstGeom prst="rect">
            <a:avLst/>
          </a:prstGeom>
        </p:spPr>
      </p:pic>
      <p:sp>
        <p:nvSpPr>
          <p:cNvPr id="4" name="Down Arrow 3"/>
          <p:cNvSpPr/>
          <p:nvPr/>
        </p:nvSpPr>
        <p:spPr>
          <a:xfrm>
            <a:off x="7213600" y="3098800"/>
            <a:ext cx="1137920" cy="14872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5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Type of Sites?</a:t>
            </a:r>
            <a:endParaRPr lang="en-US" dirty="0"/>
          </a:p>
        </p:txBody>
      </p:sp>
      <p:graphicFrame>
        <p:nvGraphicFramePr>
          <p:cNvPr id="3" name="Content Placeholder 2"/>
          <p:cNvGraphicFramePr>
            <a:graphicFrameLocks noGrp="1"/>
          </p:cNvGraphicFramePr>
          <p:nvPr>
            <p:ph idx="1"/>
            <p:extLst/>
          </p:nvPr>
        </p:nvGraphicFramePr>
        <p:xfrm>
          <a:off x="838200" y="914400"/>
          <a:ext cx="10515600" cy="5797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7657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90928086"/>
              </p:ext>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a:bodyPr>
          <a:lstStyle/>
          <a:p>
            <a:r>
              <a:rPr lang="en-US" dirty="0" smtClean="0"/>
              <a:t>Go &amp; No Go Areas for mining?</a:t>
            </a:r>
            <a:endParaRPr lang="en-US" dirty="0"/>
          </a:p>
        </p:txBody>
      </p:sp>
      <p:sp>
        <p:nvSpPr>
          <p:cNvPr id="5" name="Text Placeholder 4"/>
          <p:cNvSpPr>
            <a:spLocks noGrp="1"/>
          </p:cNvSpPr>
          <p:nvPr>
            <p:ph type="body" sz="quarter" idx="13"/>
          </p:nvPr>
        </p:nvSpPr>
        <p:spPr/>
        <p:txBody>
          <a:bodyPr/>
          <a:lstStyle/>
          <a:p>
            <a:r>
              <a:rPr lang="en-US" sz="3600" dirty="0" smtClean="0"/>
              <a:t>UPA (mid’10)</a:t>
            </a:r>
            <a:endParaRPr lang="en-US" sz="3600" dirty="0"/>
          </a:p>
        </p:txBody>
      </p:sp>
      <p:pic>
        <p:nvPicPr>
          <p:cNvPr id="7" name="Content Placeholder 7"/>
          <p:cNvPicPr>
            <a:picLocks noGrp="1" noChangeAspect="1"/>
          </p:cNvPicPr>
          <p:nvPr>
            <p:ph sz="quarter" idx="14"/>
          </p:nvPr>
        </p:nvPicPr>
        <p:blipFill>
          <a:blip r:embed="rId7"/>
          <a:stretch>
            <a:fillRect/>
          </a:stretch>
        </p:blipFill>
        <p:spPr>
          <a:xfrm>
            <a:off x="8896837" y="2921000"/>
            <a:ext cx="3034325" cy="3255963"/>
          </a:xfrm>
          <a:prstGeom prst="rect">
            <a:avLst/>
          </a:prstGeom>
        </p:spPr>
      </p:pic>
      <p:sp>
        <p:nvSpPr>
          <p:cNvPr id="8" name="Up Arrow Callout 7"/>
          <p:cNvSpPr/>
          <p:nvPr/>
        </p:nvSpPr>
        <p:spPr>
          <a:xfrm>
            <a:off x="265176" y="5476240"/>
            <a:ext cx="11665986" cy="1308608"/>
          </a:xfrm>
          <a:prstGeom prst="upArrowCallout">
            <a:avLst/>
          </a:prstGeom>
          <a:solidFill>
            <a:srgbClr val="00B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Franklin Gothic Medium Cond" panose="020B0606030402020204" pitchFamily="34" charset="0"/>
              </a:rPr>
              <a:t>PILs in SC about more stringent Go-no-go for all projects</a:t>
            </a:r>
            <a:endParaRPr lang="en-US" sz="4000" dirty="0">
              <a:latin typeface="Franklin Gothic Medium Cond" panose="020B0606030402020204" pitchFamily="34" charset="0"/>
            </a:endParaRPr>
          </a:p>
        </p:txBody>
      </p:sp>
    </p:spTree>
    <p:extLst>
      <p:ext uri="{BB962C8B-B14F-4D97-AF65-F5344CB8AC3E}">
        <p14:creationId xmlns:p14="http://schemas.microsoft.com/office/powerpoint/2010/main" val="2853205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Green Law Panel (‘14): What is “No Go” area?</a:t>
            </a:r>
            <a:endParaRPr lang="en-US" dirty="0"/>
          </a:p>
        </p:txBody>
      </p:sp>
      <p:graphicFrame>
        <p:nvGraphicFramePr>
          <p:cNvPr id="3" name="Content Placeholder 2"/>
          <p:cNvGraphicFramePr>
            <a:graphicFrameLocks noGrp="1"/>
          </p:cNvGraphicFramePr>
          <p:nvPr>
            <p:ph idx="1"/>
            <p:extLst/>
          </p:nvPr>
        </p:nvGraphicFramePr>
        <p:xfrm>
          <a:off x="838200" y="914400"/>
          <a:ext cx="10515600" cy="5797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ight Arrow Callout 3"/>
          <p:cNvSpPr/>
          <p:nvPr/>
        </p:nvSpPr>
        <p:spPr>
          <a:xfrm>
            <a:off x="29465" y="1644904"/>
            <a:ext cx="3801872" cy="3475238"/>
          </a:xfrm>
          <a:prstGeom prst="rightArrowCallout">
            <a:avLst>
              <a:gd name="adj1" fmla="val 25000"/>
              <a:gd name="adj2" fmla="val 25000"/>
              <a:gd name="adj3" fmla="val 25000"/>
              <a:gd name="adj4" fmla="val 75000"/>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u="sng" dirty="0" smtClean="0">
                <a:latin typeface="Franklin Gothic Medium Cond" panose="020B0606030402020204" pitchFamily="34" charset="0"/>
              </a:rPr>
              <a:t>No Go area</a:t>
            </a:r>
          </a:p>
          <a:p>
            <a:pPr marL="342900" indent="-342900">
              <a:buAutoNum type="arabicPeriod"/>
            </a:pPr>
            <a:r>
              <a:rPr lang="en-US" sz="4000" dirty="0" smtClean="0">
                <a:latin typeface="Franklin Gothic Medium Cond" panose="020B0606030402020204" pitchFamily="34" charset="0"/>
              </a:rPr>
              <a:t>Protected Areas</a:t>
            </a:r>
          </a:p>
          <a:p>
            <a:pPr marL="342900" indent="-342900">
              <a:buFontTx/>
              <a:buAutoNum type="arabicPeriod"/>
            </a:pPr>
            <a:r>
              <a:rPr lang="en-US" sz="4000" dirty="0" smtClean="0">
                <a:latin typeface="Franklin Gothic Medium Cond" panose="020B0606030402020204" pitchFamily="34" charset="0"/>
              </a:rPr>
              <a:t>Forest with 70% canopy</a:t>
            </a:r>
            <a:endParaRPr lang="en-US" sz="4000" dirty="0">
              <a:latin typeface="Franklin Gothic Medium Cond" panose="020B0606030402020204" pitchFamily="34"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5038862"/>
            <a:ext cx="1930400" cy="1819138"/>
          </a:xfrm>
          <a:prstGeom prst="rect">
            <a:avLst/>
          </a:prstGeom>
        </p:spPr>
      </p:pic>
    </p:spTree>
    <p:extLst>
      <p:ext uri="{BB962C8B-B14F-4D97-AF65-F5344CB8AC3E}">
        <p14:creationId xmlns:p14="http://schemas.microsoft.com/office/powerpoint/2010/main" val="7435016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89761" y="912436"/>
            <a:ext cx="8646160" cy="5870953"/>
          </a:xfrm>
          <a:prstGeom prst="rect">
            <a:avLst/>
          </a:prstGeom>
        </p:spPr>
      </p:pic>
      <p:sp>
        <p:nvSpPr>
          <p:cNvPr id="3" name="Title 2"/>
          <p:cNvSpPr>
            <a:spLocks noGrp="1"/>
          </p:cNvSpPr>
          <p:nvPr>
            <p:ph type="title"/>
          </p:nvPr>
        </p:nvSpPr>
        <p:spPr/>
        <p:txBody>
          <a:bodyPr>
            <a:normAutofit fontScale="90000"/>
          </a:bodyPr>
          <a:lstStyle/>
          <a:p>
            <a:r>
              <a:rPr lang="en-US" dirty="0" smtClean="0"/>
              <a:t>Canopy: tall tree’s branches act as “roof” over others</a:t>
            </a:r>
            <a:endParaRPr lang="en-US" dirty="0"/>
          </a:p>
        </p:txBody>
      </p:sp>
      <p:sp>
        <p:nvSpPr>
          <p:cNvPr id="5" name="Rounded Rectangle 4"/>
          <p:cNvSpPr/>
          <p:nvPr/>
        </p:nvSpPr>
        <p:spPr>
          <a:xfrm>
            <a:off x="266701" y="5791201"/>
            <a:ext cx="3246120" cy="992188"/>
          </a:xfrm>
          <a:prstGeom prst="round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NCERT </a:t>
            </a:r>
          </a:p>
          <a:p>
            <a:pPr algn="ctr"/>
            <a:r>
              <a:rPr lang="en-US" sz="2800" dirty="0" smtClean="0">
                <a:latin typeface="Franklin Gothic Medium Cond" panose="020B0606030402020204" pitchFamily="34" charset="0"/>
              </a:rPr>
              <a:t>Class 7: chapter 17</a:t>
            </a:r>
            <a:endParaRPr lang="en-US" dirty="0">
              <a:latin typeface="Franklin Gothic Medium Cond" panose="020B0606030402020204" pitchFamily="34" charset="0"/>
            </a:endParaRPr>
          </a:p>
        </p:txBody>
      </p:sp>
    </p:spTree>
    <p:extLst>
      <p:ext uri="{BB962C8B-B14F-4D97-AF65-F5344CB8AC3E}">
        <p14:creationId xmlns:p14="http://schemas.microsoft.com/office/powerpoint/2010/main" val="1484119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4091337865"/>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Environment : clash of ideas</a:t>
            </a:r>
            <a:endParaRPr lang="en-US" dirty="0"/>
          </a:p>
        </p:txBody>
      </p:sp>
    </p:spTree>
    <p:extLst>
      <p:ext uri="{BB962C8B-B14F-4D97-AF65-F5344CB8AC3E}">
        <p14:creationId xmlns:p14="http://schemas.microsoft.com/office/powerpoint/2010/main" val="30931952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46973407"/>
              </p:ext>
            </p:extLst>
          </p:nvPr>
        </p:nvGraphicFramePr>
        <p:xfrm>
          <a:off x="322263" y="287338"/>
          <a:ext cx="7338377" cy="6261615"/>
        </p:xfrm>
        <a:graphic>
          <a:graphicData uri="http://schemas.openxmlformats.org/drawingml/2006/table">
            <a:tbl>
              <a:tblPr firstRow="1" firstCol="1" bandRow="1">
                <a:tableStyleId>{00A15C55-8517-42AA-B614-E9B94910E393}</a:tableStyleId>
              </a:tblPr>
              <a:tblGrid>
                <a:gridCol w="1106074"/>
                <a:gridCol w="2977892"/>
                <a:gridCol w="3254411"/>
              </a:tblGrid>
              <a:tr h="0">
                <a:tc>
                  <a:txBody>
                    <a:bodyPr/>
                    <a:lstStyle/>
                    <a:p>
                      <a:pPr marL="0" marR="0">
                        <a:lnSpc>
                          <a:spcPct val="107000"/>
                        </a:lnSpc>
                        <a:spcBef>
                          <a:spcPts val="0"/>
                        </a:spcBef>
                        <a:spcAft>
                          <a:spcPts val="0"/>
                        </a:spcAft>
                      </a:pPr>
                      <a:r>
                        <a:rPr lang="en-US" sz="2400" dirty="0">
                          <a:effectLst/>
                        </a:rPr>
                        <a:t>CLASS</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a:effectLst/>
                        </a:rPr>
                        <a:t>SUBJECT</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a:effectLst/>
                        </a:rPr>
                        <a:t>CHAPTERS</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a:txBody>
                    <a:bodyPr/>
                    <a:lstStyle/>
                    <a:p>
                      <a:pPr marL="0" marR="0">
                        <a:lnSpc>
                          <a:spcPct val="107000"/>
                        </a:lnSpc>
                        <a:spcBef>
                          <a:spcPts val="0"/>
                        </a:spcBef>
                        <a:spcAft>
                          <a:spcPts val="0"/>
                        </a:spcAft>
                      </a:pPr>
                      <a:r>
                        <a:rPr lang="en-US" sz="2400" dirty="0">
                          <a:effectLst/>
                        </a:rPr>
                        <a:t>6</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a:effectLst/>
                        </a:rPr>
                        <a:t>geography</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a:effectLst/>
                        </a:rPr>
                        <a:t>8</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rowSpan="2">
                  <a:txBody>
                    <a:bodyPr/>
                    <a:lstStyle/>
                    <a:p>
                      <a:pPr marL="0" marR="0">
                        <a:lnSpc>
                          <a:spcPct val="107000"/>
                        </a:lnSpc>
                        <a:spcBef>
                          <a:spcPts val="0"/>
                        </a:spcBef>
                        <a:spcAft>
                          <a:spcPts val="0"/>
                        </a:spcAft>
                      </a:pPr>
                      <a:r>
                        <a:rPr lang="en-US" sz="2400" dirty="0">
                          <a:effectLst/>
                        </a:rPr>
                        <a:t>7</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a:effectLst/>
                        </a:rPr>
                        <a:t>geo.</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a:effectLst/>
                        </a:rPr>
                        <a:t>1 to 6</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vMerge="1">
                  <a:txBody>
                    <a:bodyPr/>
                    <a:lstStyle/>
                    <a:p>
                      <a:endParaRPr lang="en-US"/>
                    </a:p>
                  </a:txBody>
                  <a:tcPr/>
                </a:tc>
                <a:tc>
                  <a:txBody>
                    <a:bodyPr/>
                    <a:lstStyle/>
                    <a:p>
                      <a:pPr marL="0" marR="0">
                        <a:lnSpc>
                          <a:spcPct val="107000"/>
                        </a:lnSpc>
                        <a:spcBef>
                          <a:spcPts val="0"/>
                        </a:spcBef>
                        <a:spcAft>
                          <a:spcPts val="0"/>
                        </a:spcAft>
                      </a:pPr>
                      <a:r>
                        <a:rPr lang="en-US" sz="2400" dirty="0">
                          <a:effectLst/>
                        </a:rPr>
                        <a:t>science</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a:effectLst/>
                        </a:rPr>
                        <a:t>7, 16 to 18</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rowSpan="2">
                  <a:txBody>
                    <a:bodyPr/>
                    <a:lstStyle/>
                    <a:p>
                      <a:pPr marL="0" marR="0">
                        <a:lnSpc>
                          <a:spcPct val="107000"/>
                        </a:lnSpc>
                        <a:spcBef>
                          <a:spcPts val="0"/>
                        </a:spcBef>
                        <a:spcAft>
                          <a:spcPts val="0"/>
                        </a:spcAft>
                      </a:pPr>
                      <a:r>
                        <a:rPr lang="en-US" sz="2400" dirty="0">
                          <a:effectLst/>
                        </a:rPr>
                        <a:t>8</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a:effectLst/>
                        </a:rPr>
                        <a:t>geo.</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a:effectLst/>
                        </a:rPr>
                        <a:t>8</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vMerge="1">
                  <a:txBody>
                    <a:bodyPr/>
                    <a:lstStyle/>
                    <a:p>
                      <a:endParaRPr lang="en-US"/>
                    </a:p>
                  </a:txBody>
                  <a:tcPr/>
                </a:tc>
                <a:tc>
                  <a:txBody>
                    <a:bodyPr/>
                    <a:lstStyle/>
                    <a:p>
                      <a:pPr marL="0" marR="0">
                        <a:lnSpc>
                          <a:spcPct val="107000"/>
                        </a:lnSpc>
                        <a:spcBef>
                          <a:spcPts val="0"/>
                        </a:spcBef>
                        <a:spcAft>
                          <a:spcPts val="0"/>
                        </a:spcAft>
                      </a:pPr>
                      <a:r>
                        <a:rPr lang="en-US" sz="2400" dirty="0">
                          <a:effectLst/>
                        </a:rPr>
                        <a:t>sci.</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smtClean="0">
                          <a:effectLst/>
                        </a:rPr>
                        <a:t>7 &amp; 18</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rowSpan="2">
                  <a:txBody>
                    <a:bodyPr/>
                    <a:lstStyle/>
                    <a:p>
                      <a:pPr marL="0" marR="0">
                        <a:lnSpc>
                          <a:spcPct val="107000"/>
                        </a:lnSpc>
                        <a:spcBef>
                          <a:spcPts val="0"/>
                        </a:spcBef>
                        <a:spcAft>
                          <a:spcPts val="0"/>
                        </a:spcAft>
                      </a:pPr>
                      <a:r>
                        <a:rPr lang="en-US" sz="2400">
                          <a:effectLst/>
                        </a:rPr>
                        <a:t>9</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a:effectLst/>
                        </a:rPr>
                        <a:t>geo</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a:effectLst/>
                        </a:rPr>
                        <a:t>5</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vMerge="1">
                  <a:txBody>
                    <a:bodyPr/>
                    <a:lstStyle/>
                    <a:p>
                      <a:endParaRPr lang="en-US"/>
                    </a:p>
                  </a:txBody>
                  <a:tcPr/>
                </a:tc>
                <a:tc>
                  <a:txBody>
                    <a:bodyPr/>
                    <a:lstStyle/>
                    <a:p>
                      <a:pPr marL="0" marR="0">
                        <a:lnSpc>
                          <a:spcPct val="107000"/>
                        </a:lnSpc>
                        <a:spcBef>
                          <a:spcPts val="0"/>
                        </a:spcBef>
                        <a:spcAft>
                          <a:spcPts val="0"/>
                        </a:spcAft>
                      </a:pPr>
                      <a:r>
                        <a:rPr lang="en-US" sz="2400" dirty="0">
                          <a:effectLst/>
                        </a:rPr>
                        <a:t>science</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a:effectLst/>
                        </a:rPr>
                        <a:t>14</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rowSpan="2">
                  <a:txBody>
                    <a:bodyPr/>
                    <a:lstStyle/>
                    <a:p>
                      <a:pPr marL="0" marR="0">
                        <a:lnSpc>
                          <a:spcPct val="107000"/>
                        </a:lnSpc>
                        <a:spcBef>
                          <a:spcPts val="0"/>
                        </a:spcBef>
                        <a:spcAft>
                          <a:spcPts val="0"/>
                        </a:spcAft>
                      </a:pPr>
                      <a:r>
                        <a:rPr lang="en-US" sz="2400">
                          <a:effectLst/>
                        </a:rPr>
                        <a:t>10</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a:effectLst/>
                        </a:rPr>
                        <a:t>Geo.</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a:effectLst/>
                        </a:rPr>
                        <a:t>2</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vMerge="1">
                  <a:txBody>
                    <a:bodyPr/>
                    <a:lstStyle/>
                    <a:p>
                      <a:endParaRPr lang="en-US"/>
                    </a:p>
                  </a:txBody>
                  <a:tcPr/>
                </a:tc>
                <a:tc>
                  <a:txBody>
                    <a:bodyPr/>
                    <a:lstStyle/>
                    <a:p>
                      <a:pPr marL="0" marR="0">
                        <a:lnSpc>
                          <a:spcPct val="107000"/>
                        </a:lnSpc>
                        <a:spcBef>
                          <a:spcPts val="0"/>
                        </a:spcBef>
                        <a:spcAft>
                          <a:spcPts val="0"/>
                        </a:spcAft>
                      </a:pPr>
                      <a:r>
                        <a:rPr lang="en-US" sz="2400" dirty="0">
                          <a:effectLst/>
                        </a:rPr>
                        <a:t>sci.</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a:effectLst/>
                        </a:rPr>
                        <a:t>14 to 16</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rowSpan="3">
                  <a:txBody>
                    <a:bodyPr/>
                    <a:lstStyle/>
                    <a:p>
                      <a:pPr marL="0" marR="0">
                        <a:lnSpc>
                          <a:spcPct val="107000"/>
                        </a:lnSpc>
                        <a:spcBef>
                          <a:spcPts val="0"/>
                        </a:spcBef>
                        <a:spcAft>
                          <a:spcPts val="0"/>
                        </a:spcAft>
                      </a:pPr>
                      <a:r>
                        <a:rPr lang="en-US" sz="2400">
                          <a:effectLst/>
                        </a:rPr>
                        <a:t>11</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a:effectLst/>
                        </a:rPr>
                        <a:t>geo(Physical)</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smtClean="0">
                          <a:effectLst/>
                        </a:rPr>
                        <a:t>15 &amp; 16</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vMerge="1">
                  <a:txBody>
                    <a:bodyPr/>
                    <a:lstStyle/>
                    <a:p>
                      <a:endParaRPr lang="en-US"/>
                    </a:p>
                  </a:txBody>
                  <a:tcPr/>
                </a:tc>
                <a:tc>
                  <a:txBody>
                    <a:bodyPr/>
                    <a:lstStyle/>
                    <a:p>
                      <a:pPr marL="0" marR="0">
                        <a:lnSpc>
                          <a:spcPct val="107000"/>
                        </a:lnSpc>
                        <a:spcBef>
                          <a:spcPts val="0"/>
                        </a:spcBef>
                        <a:spcAft>
                          <a:spcPts val="0"/>
                        </a:spcAft>
                      </a:pPr>
                      <a:r>
                        <a:rPr lang="en-US" sz="2400">
                          <a:effectLst/>
                        </a:rPr>
                        <a:t>geo (India)</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smtClean="0">
                          <a:effectLst/>
                        </a:rPr>
                        <a:t>4 &amp; 5</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vMerge="1">
                  <a:txBody>
                    <a:bodyPr/>
                    <a:lstStyle/>
                    <a:p>
                      <a:endParaRPr lang="en-US"/>
                    </a:p>
                  </a:txBody>
                  <a:tcPr/>
                </a:tc>
                <a:tc>
                  <a:txBody>
                    <a:bodyPr/>
                    <a:lstStyle/>
                    <a:p>
                      <a:pPr marL="0" marR="0">
                        <a:lnSpc>
                          <a:spcPct val="107000"/>
                        </a:lnSpc>
                        <a:spcBef>
                          <a:spcPts val="0"/>
                        </a:spcBef>
                        <a:spcAft>
                          <a:spcPts val="0"/>
                        </a:spcAft>
                      </a:pPr>
                      <a:r>
                        <a:rPr lang="en-US" sz="2400">
                          <a:effectLst/>
                        </a:rPr>
                        <a:t>economy</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a:effectLst/>
                        </a:rPr>
                        <a:t>9 (Sustainable development)</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rowSpan="2">
                  <a:txBody>
                    <a:bodyPr/>
                    <a:lstStyle/>
                    <a:p>
                      <a:pPr marL="0" marR="0">
                        <a:lnSpc>
                          <a:spcPct val="107000"/>
                        </a:lnSpc>
                        <a:spcBef>
                          <a:spcPts val="0"/>
                        </a:spcBef>
                        <a:spcAft>
                          <a:spcPts val="0"/>
                        </a:spcAft>
                      </a:pPr>
                      <a:r>
                        <a:rPr lang="en-US" sz="2400">
                          <a:effectLst/>
                        </a:rPr>
                        <a:t>12</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a:effectLst/>
                        </a:rPr>
                        <a:t>Biology</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a:effectLst/>
                        </a:rPr>
                        <a:t>13 to 16</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r h="0">
                <a:tc vMerge="1">
                  <a:txBody>
                    <a:bodyPr/>
                    <a:lstStyle/>
                    <a:p>
                      <a:endParaRPr lang="en-US"/>
                    </a:p>
                  </a:txBody>
                  <a:tcPr/>
                </a:tc>
                <a:tc>
                  <a:txBody>
                    <a:bodyPr/>
                    <a:lstStyle/>
                    <a:p>
                      <a:pPr marL="0" marR="0">
                        <a:lnSpc>
                          <a:spcPct val="107000"/>
                        </a:lnSpc>
                        <a:spcBef>
                          <a:spcPts val="0"/>
                        </a:spcBef>
                        <a:spcAft>
                          <a:spcPts val="0"/>
                        </a:spcAft>
                      </a:pPr>
                      <a:r>
                        <a:rPr lang="en-US" sz="2400">
                          <a:effectLst/>
                        </a:rPr>
                        <a:t>chemistry</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c>
                  <a:txBody>
                    <a:bodyPr/>
                    <a:lstStyle/>
                    <a:p>
                      <a:pPr marL="0" marR="0">
                        <a:lnSpc>
                          <a:spcPct val="107000"/>
                        </a:lnSpc>
                        <a:spcBef>
                          <a:spcPts val="0"/>
                        </a:spcBef>
                        <a:spcAft>
                          <a:spcPts val="0"/>
                        </a:spcAft>
                      </a:pPr>
                      <a:r>
                        <a:rPr lang="en-US" sz="2400" dirty="0">
                          <a:effectLst/>
                        </a:rPr>
                        <a:t>14</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0576" marR="50576" marT="0" marB="0"/>
                </a:tc>
              </a:tr>
            </a:tbl>
          </a:graphicData>
        </a:graphic>
      </p:graphicFrame>
      <p:sp>
        <p:nvSpPr>
          <p:cNvPr id="3" name="Title 2"/>
          <p:cNvSpPr>
            <a:spLocks noGrp="1"/>
          </p:cNvSpPr>
          <p:nvPr>
            <p:ph type="title"/>
          </p:nvPr>
        </p:nvSpPr>
        <p:spPr/>
        <p:txBody>
          <a:bodyPr>
            <a:normAutofit fontScale="90000"/>
          </a:bodyPr>
          <a:lstStyle/>
          <a:p>
            <a:r>
              <a:rPr lang="en-US" dirty="0" smtClean="0"/>
              <a:t>NCERT: environment</a:t>
            </a:r>
            <a:br>
              <a:rPr lang="en-US" dirty="0" smtClean="0"/>
            </a:br>
            <a:r>
              <a:rPr lang="en-US" dirty="0" smtClean="0"/>
              <a:t>+NIOS</a:t>
            </a:r>
            <a:endParaRPr lang="en-US" dirty="0"/>
          </a:p>
        </p:txBody>
      </p:sp>
    </p:spTree>
    <p:extLst>
      <p:ext uri="{BB962C8B-B14F-4D97-AF65-F5344CB8AC3E}">
        <p14:creationId xmlns:p14="http://schemas.microsoft.com/office/powerpoint/2010/main" val="3400501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37616" y="1050195"/>
          <a:ext cx="10515600" cy="4109406"/>
        </p:xfrm>
        <a:graphic>
          <a:graphicData uri="http://schemas.openxmlformats.org/drawingml/2006/table">
            <a:tbl>
              <a:tblPr firstRow="1" firstCol="1" bandRow="1">
                <a:tableStyleId>{5C22544A-7EE6-4342-B048-85BDC9FD1C3A}</a:tableStyleId>
              </a:tblPr>
              <a:tblGrid>
                <a:gridCol w="1310640"/>
                <a:gridCol w="2880360"/>
                <a:gridCol w="2203704"/>
                <a:gridCol w="4120896"/>
              </a:tblGrid>
              <a:tr h="0">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Class</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FF0000"/>
                    </a:solidFill>
                  </a:tcPr>
                </a:tc>
                <a:tc>
                  <a:txBody>
                    <a:bodyPr/>
                    <a:lstStyle/>
                    <a:p>
                      <a:pPr marL="0" marR="0">
                        <a:lnSpc>
                          <a:spcPct val="107000"/>
                        </a:lnSpc>
                        <a:spcBef>
                          <a:spcPts val="0"/>
                        </a:spcBef>
                        <a:spcAft>
                          <a:spcPts val="0"/>
                        </a:spcAft>
                      </a:pPr>
                      <a:r>
                        <a:rPr lang="en-US" sz="3600" dirty="0" smtClean="0">
                          <a:effectLst/>
                          <a:latin typeface="Franklin Gothic Demi Cond" panose="020B0706030402020204" pitchFamily="34" charset="0"/>
                        </a:rPr>
                        <a:t>PHYSICS</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FF0000"/>
                    </a:solidFill>
                  </a:tcPr>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Chemistry</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FF0000"/>
                    </a:solidFill>
                  </a:tcPr>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Biology</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FF0000"/>
                    </a:solidFill>
                  </a:tcPr>
                </a:tc>
              </a:tr>
              <a:tr h="0">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7</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4, 13, </a:t>
                      </a:r>
                      <a:r>
                        <a:rPr lang="en-US" sz="3600" dirty="0" smtClean="0">
                          <a:effectLst/>
                          <a:latin typeface="Franklin Gothic Demi Cond" panose="020B0706030402020204" pitchFamily="34" charset="0"/>
                        </a:rPr>
                        <a:t>14 &amp;</a:t>
                      </a:r>
                      <a:r>
                        <a:rPr lang="en-US" sz="3600" baseline="0" dirty="0" smtClean="0">
                          <a:effectLst/>
                          <a:latin typeface="Franklin Gothic Demi Cond" panose="020B0706030402020204" pitchFamily="34" charset="0"/>
                        </a:rPr>
                        <a:t> </a:t>
                      </a:r>
                      <a:r>
                        <a:rPr lang="en-US" sz="3600" dirty="0" smtClean="0">
                          <a:effectLst/>
                          <a:latin typeface="Franklin Gothic Demi Cond" panose="020B0706030402020204" pitchFamily="34" charset="0"/>
                        </a:rPr>
                        <a:t>15</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smtClean="0">
                          <a:effectLst/>
                          <a:latin typeface="Franklin Gothic Demi Cond" panose="020B0706030402020204" pitchFamily="34" charset="0"/>
                        </a:rPr>
                        <a:t>5 &amp; 6</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smtClean="0">
                          <a:effectLst/>
                          <a:latin typeface="Franklin Gothic Demi Cond" panose="020B0706030402020204" pitchFamily="34" charset="0"/>
                        </a:rPr>
                        <a:t>1,2,10;</a:t>
                      </a:r>
                      <a:r>
                        <a:rPr lang="en-US" sz="3600" baseline="0" dirty="0" smtClean="0">
                          <a:effectLst/>
                          <a:latin typeface="Franklin Gothic Demi Cond" panose="020B0706030402020204" pitchFamily="34" charset="0"/>
                        </a:rPr>
                        <a:t> </a:t>
                      </a:r>
                      <a:r>
                        <a:rPr lang="en-US" sz="3600" dirty="0" smtClean="0">
                          <a:effectLst/>
                          <a:latin typeface="Franklin Gothic Demi Cond" panose="020B0706030402020204" pitchFamily="34" charset="0"/>
                        </a:rPr>
                        <a:t>11 &amp; 12</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r>
              <a:tr h="0">
                <a:tc>
                  <a:txBody>
                    <a:bodyPr/>
                    <a:lstStyle/>
                    <a:p>
                      <a:pPr marL="0" marR="0">
                        <a:lnSpc>
                          <a:spcPct val="107000"/>
                        </a:lnSpc>
                        <a:spcBef>
                          <a:spcPts val="0"/>
                        </a:spcBef>
                        <a:spcAft>
                          <a:spcPts val="0"/>
                        </a:spcAft>
                      </a:pPr>
                      <a:r>
                        <a:rPr lang="en-US" sz="3600">
                          <a:effectLst/>
                          <a:latin typeface="Franklin Gothic Demi Cond" panose="020B0706030402020204" pitchFamily="34" charset="0"/>
                        </a:rPr>
                        <a:t>8</a:t>
                      </a:r>
                      <a:endParaRPr lang="en-US" sz="32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11 to 16</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3 to 6</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2, 8, </a:t>
                      </a:r>
                      <a:r>
                        <a:rPr lang="en-US" sz="3600" dirty="0" smtClean="0">
                          <a:effectLst/>
                          <a:latin typeface="Franklin Gothic Demi Cond" panose="020B0706030402020204" pitchFamily="34" charset="0"/>
                        </a:rPr>
                        <a:t>9 &amp; 10</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r>
              <a:tr h="0">
                <a:tc>
                  <a:txBody>
                    <a:bodyPr/>
                    <a:lstStyle/>
                    <a:p>
                      <a:pPr marL="0" marR="0">
                        <a:lnSpc>
                          <a:spcPct val="107000"/>
                        </a:lnSpc>
                        <a:spcBef>
                          <a:spcPts val="0"/>
                        </a:spcBef>
                        <a:spcAft>
                          <a:spcPts val="0"/>
                        </a:spcAft>
                      </a:pPr>
                      <a:r>
                        <a:rPr lang="en-US" sz="3600">
                          <a:effectLst/>
                          <a:latin typeface="Franklin Gothic Demi Cond" panose="020B0706030402020204" pitchFamily="34" charset="0"/>
                        </a:rPr>
                        <a:t>9</a:t>
                      </a:r>
                      <a:endParaRPr lang="en-US" sz="32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8 to 12</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1 to 4</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smtClean="0">
                          <a:effectLst/>
                          <a:latin typeface="Franklin Gothic Demi Cond" panose="020B0706030402020204" pitchFamily="34" charset="0"/>
                        </a:rPr>
                        <a:t>5,6,7 &amp; 13</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r>
              <a:tr h="0">
                <a:tc>
                  <a:txBody>
                    <a:bodyPr/>
                    <a:lstStyle/>
                    <a:p>
                      <a:pPr marL="0" marR="0">
                        <a:lnSpc>
                          <a:spcPct val="107000"/>
                        </a:lnSpc>
                        <a:spcBef>
                          <a:spcPts val="0"/>
                        </a:spcBef>
                        <a:spcAft>
                          <a:spcPts val="0"/>
                        </a:spcAft>
                      </a:pPr>
                      <a:r>
                        <a:rPr lang="en-US" sz="3600">
                          <a:effectLst/>
                          <a:latin typeface="Franklin Gothic Demi Cond" panose="020B0706030402020204" pitchFamily="34" charset="0"/>
                        </a:rPr>
                        <a:t>10</a:t>
                      </a:r>
                      <a:endParaRPr lang="en-US" sz="32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10, </a:t>
                      </a:r>
                      <a:r>
                        <a:rPr lang="en-US" sz="3600" dirty="0" smtClean="0">
                          <a:effectLst/>
                          <a:latin typeface="Franklin Gothic Demi Cond" panose="020B0706030402020204" pitchFamily="34" charset="0"/>
                        </a:rPr>
                        <a:t>12 &amp; 13</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1 to 5</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6 to 11</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tc>
              </a:tr>
              <a:tr h="0">
                <a:tc>
                  <a:txBody>
                    <a:bodyPr/>
                    <a:lstStyle/>
                    <a:p>
                      <a:pPr marL="0" marR="0">
                        <a:lnSpc>
                          <a:spcPct val="107000"/>
                        </a:lnSpc>
                        <a:spcBef>
                          <a:spcPts val="0"/>
                        </a:spcBef>
                        <a:spcAft>
                          <a:spcPts val="0"/>
                        </a:spcAft>
                      </a:pPr>
                      <a:r>
                        <a:rPr lang="en-US" sz="3600" dirty="0">
                          <a:solidFill>
                            <a:schemeClr val="tx1"/>
                          </a:solidFill>
                          <a:effectLst/>
                          <a:latin typeface="Franklin Gothic Demi Cond" panose="020B0706030402020204" pitchFamily="34" charset="0"/>
                        </a:rPr>
                        <a:t>11</a:t>
                      </a:r>
                      <a:endParaRPr lang="en-US" sz="3200" dirty="0">
                        <a:solidFill>
                          <a:schemeClr val="tx1"/>
                        </a:solidFill>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FFC000"/>
                    </a:solidFill>
                  </a:tcPr>
                </a:tc>
                <a:tc>
                  <a:txBody>
                    <a:bodyPr/>
                    <a:lstStyle/>
                    <a:p>
                      <a:pPr marL="0" marR="0">
                        <a:lnSpc>
                          <a:spcPct val="107000"/>
                        </a:lnSpc>
                        <a:spcBef>
                          <a:spcPts val="0"/>
                        </a:spcBef>
                        <a:spcAft>
                          <a:spcPts val="0"/>
                        </a:spcAft>
                      </a:pPr>
                      <a:r>
                        <a:rPr lang="en-US" sz="3600">
                          <a:effectLst/>
                          <a:latin typeface="Franklin Gothic Demi Cond" panose="020B0706030402020204" pitchFamily="34" charset="0"/>
                        </a:rPr>
                        <a:t>1,5,8</a:t>
                      </a:r>
                      <a:endParaRPr lang="en-US" sz="32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FFC000"/>
                    </a:solidFill>
                  </a:tcPr>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1,14</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92D050"/>
                    </a:solidFill>
                  </a:tcPr>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2 to 5</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92D050"/>
                    </a:solidFill>
                  </a:tcPr>
                </a:tc>
              </a:tr>
              <a:tr h="0">
                <a:tc>
                  <a:txBody>
                    <a:bodyPr/>
                    <a:lstStyle/>
                    <a:p>
                      <a:pPr marL="0" marR="0">
                        <a:lnSpc>
                          <a:spcPct val="107000"/>
                        </a:lnSpc>
                        <a:spcBef>
                          <a:spcPts val="0"/>
                        </a:spcBef>
                        <a:spcAft>
                          <a:spcPts val="0"/>
                        </a:spcAft>
                      </a:pPr>
                      <a:r>
                        <a:rPr lang="en-US" sz="3600" dirty="0">
                          <a:solidFill>
                            <a:schemeClr val="tx1"/>
                          </a:solidFill>
                          <a:effectLst/>
                          <a:latin typeface="Franklin Gothic Demi Cond" panose="020B0706030402020204" pitchFamily="34" charset="0"/>
                        </a:rPr>
                        <a:t>12</a:t>
                      </a:r>
                      <a:endParaRPr lang="en-US" sz="3200" dirty="0">
                        <a:solidFill>
                          <a:schemeClr val="tx1"/>
                        </a:solidFill>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FFC000"/>
                    </a:solidFill>
                  </a:tcPr>
                </a:tc>
                <a:tc>
                  <a:txBody>
                    <a:bodyPr/>
                    <a:lstStyle/>
                    <a:p>
                      <a:pPr marL="0" marR="0">
                        <a:lnSpc>
                          <a:spcPct val="107000"/>
                        </a:lnSpc>
                        <a:spcBef>
                          <a:spcPts val="0"/>
                        </a:spcBef>
                        <a:spcAft>
                          <a:spcPts val="0"/>
                        </a:spcAft>
                      </a:pPr>
                      <a:r>
                        <a:rPr lang="en-US" sz="3600" dirty="0">
                          <a:effectLst/>
                          <a:latin typeface="Franklin Gothic Demi Cond" panose="020B0706030402020204" pitchFamily="34" charset="0"/>
                        </a:rPr>
                        <a:t>15</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FFC000"/>
                    </a:solidFill>
                  </a:tcPr>
                </a:tc>
                <a:tc>
                  <a:txBody>
                    <a:bodyPr/>
                    <a:lstStyle/>
                    <a:p>
                      <a:pPr marL="0" marR="0">
                        <a:lnSpc>
                          <a:spcPct val="107000"/>
                        </a:lnSpc>
                        <a:spcBef>
                          <a:spcPts val="0"/>
                        </a:spcBef>
                        <a:spcAft>
                          <a:spcPts val="0"/>
                        </a:spcAft>
                      </a:pPr>
                      <a:r>
                        <a:rPr lang="en-US" sz="3600" dirty="0" smtClean="0">
                          <a:effectLst/>
                          <a:latin typeface="Franklin Gothic Demi Cond" panose="020B0706030402020204" pitchFamily="34" charset="0"/>
                        </a:rPr>
                        <a:t>14,16</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92D050"/>
                    </a:solidFill>
                  </a:tcPr>
                </a:tc>
                <a:tc>
                  <a:txBody>
                    <a:bodyPr/>
                    <a:lstStyle/>
                    <a:p>
                      <a:pPr marL="0" marR="0">
                        <a:lnSpc>
                          <a:spcPct val="107000"/>
                        </a:lnSpc>
                        <a:spcBef>
                          <a:spcPts val="0"/>
                        </a:spcBef>
                        <a:spcAft>
                          <a:spcPts val="0"/>
                        </a:spcAft>
                      </a:pPr>
                      <a:r>
                        <a:rPr lang="en-US" sz="3600" dirty="0" smtClean="0">
                          <a:effectLst/>
                          <a:latin typeface="Franklin Gothic Demi Cond" panose="020B0706030402020204" pitchFamily="34" charset="0"/>
                        </a:rPr>
                        <a:t>4,5</a:t>
                      </a:r>
                      <a:r>
                        <a:rPr lang="en-US" sz="3600" baseline="0" dirty="0" smtClean="0">
                          <a:effectLst/>
                          <a:latin typeface="Franklin Gothic Demi Cond" panose="020B0706030402020204" pitchFamily="34" charset="0"/>
                        </a:rPr>
                        <a:t> then </a:t>
                      </a:r>
                      <a:r>
                        <a:rPr lang="en-US" sz="3600" dirty="0" smtClean="0">
                          <a:effectLst/>
                          <a:latin typeface="Franklin Gothic Demi Cond" panose="020B0706030402020204" pitchFamily="34" charset="0"/>
                        </a:rPr>
                        <a:t>7 </a:t>
                      </a:r>
                      <a:r>
                        <a:rPr lang="en-US" sz="3600" dirty="0">
                          <a:effectLst/>
                          <a:latin typeface="Franklin Gothic Demi Cond" panose="020B0706030402020204" pitchFamily="34" charset="0"/>
                        </a:rPr>
                        <a:t>to 16</a:t>
                      </a:r>
                      <a:endParaRPr lang="en-US" sz="32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68580" marR="68580" marT="0" marB="0">
                    <a:solidFill>
                      <a:srgbClr val="92D050"/>
                    </a:solidFill>
                  </a:tcPr>
                </a:tc>
              </a:tr>
            </a:tbl>
          </a:graphicData>
        </a:graphic>
      </p:graphicFrame>
      <p:sp>
        <p:nvSpPr>
          <p:cNvPr id="3" name="Title 2"/>
          <p:cNvSpPr>
            <a:spLocks noGrp="1"/>
          </p:cNvSpPr>
          <p:nvPr>
            <p:ph type="title"/>
          </p:nvPr>
        </p:nvSpPr>
        <p:spPr>
          <a:xfrm>
            <a:off x="838200" y="121280"/>
            <a:ext cx="10515600" cy="701675"/>
          </a:xfrm>
        </p:spPr>
        <p:txBody>
          <a:bodyPr>
            <a:normAutofit fontScale="90000"/>
          </a:bodyPr>
          <a:lstStyle/>
          <a:p>
            <a:r>
              <a:rPr lang="en-US" dirty="0" smtClean="0"/>
              <a:t>NCERT Science-irrespective of degree</a:t>
            </a:r>
            <a:endParaRPr lang="en-US" dirty="0"/>
          </a:p>
        </p:txBody>
      </p:sp>
      <p:sp>
        <p:nvSpPr>
          <p:cNvPr id="5" name="TextBox 4"/>
          <p:cNvSpPr txBox="1"/>
          <p:nvPr/>
        </p:nvSpPr>
        <p:spPr>
          <a:xfrm>
            <a:off x="2265680" y="4816944"/>
            <a:ext cx="9503664" cy="1838801"/>
          </a:xfrm>
          <a:prstGeom prst="upArrowCallout">
            <a:avLst/>
          </a:prstGeom>
          <a:solidFill>
            <a:schemeClr val="accent6">
              <a:lumMod val="60000"/>
              <a:lumOff val="4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Green: Environment related</a:t>
            </a:r>
          </a:p>
          <a:p>
            <a:pPr algn="ctr"/>
            <a:r>
              <a:rPr lang="en-US" sz="3600" dirty="0" smtClean="0">
                <a:solidFill>
                  <a:schemeClr val="tx1">
                    <a:lumMod val="95000"/>
                    <a:lumOff val="5000"/>
                  </a:schemeClr>
                </a:solidFill>
                <a:latin typeface="Franklin Gothic Heavy" panose="020B0903020102020204" pitchFamily="34" charset="0"/>
              </a:rPr>
              <a:t>+Psychology Ch4</a:t>
            </a:r>
          </a:p>
        </p:txBody>
      </p:sp>
    </p:spTree>
    <p:extLst>
      <p:ext uri="{BB962C8B-B14F-4D97-AF65-F5344CB8AC3E}">
        <p14:creationId xmlns:p14="http://schemas.microsoft.com/office/powerpoint/2010/main" val="18434716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IYB chapters</a:t>
            </a:r>
            <a:br>
              <a:rPr lang="en-US" dirty="0" smtClean="0"/>
            </a:br>
            <a:r>
              <a:rPr lang="en-US" dirty="0" smtClean="0"/>
              <a:t>completely</a:t>
            </a:r>
            <a:endParaRPr lang="en-US" dirty="0"/>
          </a:p>
        </p:txBody>
      </p:sp>
      <p:sp>
        <p:nvSpPr>
          <p:cNvPr id="2" name="Content Placeholder 1"/>
          <p:cNvSpPr>
            <a:spLocks noGrp="1"/>
          </p:cNvSpPr>
          <p:nvPr>
            <p:ph idx="1"/>
          </p:nvPr>
        </p:nvSpPr>
        <p:spPr/>
        <p:txBody>
          <a:bodyPr/>
          <a:lstStyle/>
          <a:p>
            <a:r>
              <a:rPr lang="en-US" dirty="0" smtClean="0"/>
              <a:t>1: land and people</a:t>
            </a:r>
          </a:p>
          <a:p>
            <a:r>
              <a:rPr lang="en-US" dirty="0" smtClean="0"/>
              <a:t>12: Environment</a:t>
            </a:r>
          </a:p>
          <a:p>
            <a:r>
              <a:rPr lang="en-US" dirty="0" smtClean="0"/>
              <a:t>30: State and Union territories</a:t>
            </a:r>
          </a:p>
          <a:p>
            <a:r>
              <a:rPr lang="en-US" dirty="0" smtClean="0"/>
              <a:t>Forest survey 2013 </a:t>
            </a:r>
            <a:r>
              <a:rPr lang="en-US" dirty="0" smtClean="0">
                <a:hlinkClick r:id="rId2"/>
              </a:rPr>
              <a:t>article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256" y="3017520"/>
            <a:ext cx="2332410" cy="3533955"/>
          </a:xfrm>
          <a:prstGeom prst="rect">
            <a:avLst/>
          </a:prstGeom>
        </p:spPr>
      </p:pic>
    </p:spTree>
    <p:extLst>
      <p:ext uri="{BB962C8B-B14F-4D97-AF65-F5344CB8AC3E}">
        <p14:creationId xmlns:p14="http://schemas.microsoft.com/office/powerpoint/2010/main" val="3750927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960321" y="2921000"/>
            <a:ext cx="2907358" cy="3255963"/>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1120499805"/>
              </p:ext>
            </p:extLst>
          </p:nvPr>
        </p:nvGraphicFramePr>
        <p:xfrm>
          <a:off x="322263" y="81280"/>
          <a:ext cx="8559270" cy="6685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NATIONAL</a:t>
            </a:r>
            <a:endParaRPr lang="en-US" dirty="0"/>
          </a:p>
        </p:txBody>
      </p:sp>
      <p:sp>
        <p:nvSpPr>
          <p:cNvPr id="5" name="Text Placeholder 4"/>
          <p:cNvSpPr>
            <a:spLocks noGrp="1"/>
          </p:cNvSpPr>
          <p:nvPr>
            <p:ph type="body" sz="quarter" idx="13"/>
          </p:nvPr>
        </p:nvSpPr>
        <p:spPr/>
        <p:txBody>
          <a:bodyPr/>
          <a:lstStyle/>
          <a:p>
            <a:r>
              <a:rPr lang="en-US" dirty="0" smtClean="0"/>
              <a:t>Environment</a:t>
            </a:r>
            <a:endParaRPr lang="en-US" dirty="0"/>
          </a:p>
        </p:txBody>
      </p:sp>
    </p:spTree>
    <p:extLst>
      <p:ext uri="{BB962C8B-B14F-4D97-AF65-F5344CB8AC3E}">
        <p14:creationId xmlns:p14="http://schemas.microsoft.com/office/powerpoint/2010/main" val="27947904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fontAlgn="ctr"/>
            <a:r>
              <a:rPr lang="en-US" dirty="0" smtClean="0"/>
              <a:t>1865: Forest act</a:t>
            </a:r>
          </a:p>
          <a:p>
            <a:pPr fontAlgn="ctr"/>
            <a:r>
              <a:rPr lang="en-US" dirty="0" smtClean="0"/>
              <a:t>1927: Indian Forest act</a:t>
            </a:r>
          </a:p>
          <a:p>
            <a:pPr fontAlgn="ctr"/>
            <a:r>
              <a:rPr lang="en-US" dirty="0" smtClean="0"/>
              <a:t>Exploitation </a:t>
            </a:r>
            <a:r>
              <a:rPr lang="en-US" dirty="0"/>
              <a:t>of </a:t>
            </a:r>
            <a:r>
              <a:rPr lang="en-US" dirty="0" err="1"/>
              <a:t>sal</a:t>
            </a:r>
            <a:r>
              <a:rPr lang="en-US" dirty="0"/>
              <a:t> and teak for Railway </a:t>
            </a:r>
            <a:r>
              <a:rPr lang="en-US" dirty="0" smtClean="0"/>
              <a:t>sleepers</a:t>
            </a:r>
          </a:p>
          <a:p>
            <a:pPr fontAlgn="ctr"/>
            <a:r>
              <a:rPr lang="en-US" dirty="0" smtClean="0"/>
              <a:t>Timber export to Europe</a:t>
            </a:r>
            <a:endParaRPr lang="en-US" dirty="0"/>
          </a:p>
          <a:p>
            <a:pPr fontAlgn="ctr"/>
            <a:r>
              <a:rPr lang="en-US" dirty="0"/>
              <a:t>Govt. gave 'right to exploit' forest produce based on loyalty of a tribe/community</a:t>
            </a:r>
            <a:r>
              <a:rPr lang="en-US" dirty="0" smtClean="0"/>
              <a:t>.</a:t>
            </a:r>
            <a:endParaRPr lang="en-US" dirty="0"/>
          </a:p>
        </p:txBody>
      </p:sp>
      <p:sp>
        <p:nvSpPr>
          <p:cNvPr id="4" name="Title 3"/>
          <p:cNvSpPr>
            <a:spLocks noGrp="1"/>
          </p:cNvSpPr>
          <p:nvPr>
            <p:ph type="title"/>
          </p:nvPr>
        </p:nvSpPr>
        <p:spPr/>
        <p:txBody>
          <a:bodyPr/>
          <a:lstStyle/>
          <a:p>
            <a:r>
              <a:rPr lang="en-US" dirty="0" smtClean="0"/>
              <a:t>Before independence </a:t>
            </a:r>
            <a:endParaRPr lang="en-US" dirty="0"/>
          </a:p>
        </p:txBody>
      </p:sp>
      <p:sp>
        <p:nvSpPr>
          <p:cNvPr id="6" name="Text Placeholder 5"/>
          <p:cNvSpPr>
            <a:spLocks noGrp="1"/>
          </p:cNvSpPr>
          <p:nvPr>
            <p:ph type="body" sz="quarter" idx="13"/>
          </p:nvPr>
        </p:nvSpPr>
        <p:spPr/>
        <p:txBody>
          <a:bodyPr/>
          <a:lstStyle/>
          <a:p>
            <a:r>
              <a:rPr lang="en-US" dirty="0" smtClean="0"/>
              <a:t>Env. laws</a:t>
            </a:r>
            <a:endParaRPr lang="en-US" dirty="0"/>
          </a:p>
        </p:txBody>
      </p:sp>
    </p:spTree>
    <p:extLst>
      <p:ext uri="{BB962C8B-B14F-4D97-AF65-F5344CB8AC3E}">
        <p14:creationId xmlns:p14="http://schemas.microsoft.com/office/powerpoint/2010/main" val="36338153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42086845"/>
              </p:ext>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smtClean="0"/>
              <a:t>FR-FD</a:t>
            </a:r>
            <a:br>
              <a:rPr lang="en-US" dirty="0" smtClean="0"/>
            </a:br>
            <a:r>
              <a:rPr lang="en-US" dirty="0" smtClean="0"/>
              <a:t>DPSP</a:t>
            </a:r>
            <a:endParaRPr lang="en-US" dirty="0"/>
          </a:p>
        </p:txBody>
      </p:sp>
      <p:sp>
        <p:nvSpPr>
          <p:cNvPr id="6" name="Text Placeholder 5"/>
          <p:cNvSpPr>
            <a:spLocks noGrp="1"/>
          </p:cNvSpPr>
          <p:nvPr>
            <p:ph type="body" sz="quarter" idx="13"/>
          </p:nvPr>
        </p:nvSpPr>
        <p:spPr/>
        <p:txBody>
          <a:bodyPr/>
          <a:lstStyle/>
          <a:p>
            <a:r>
              <a:rPr lang="en-US" dirty="0" smtClean="0"/>
              <a:t>Environment</a:t>
            </a:r>
            <a:endParaRPr lang="en-US" dirty="0"/>
          </a:p>
        </p:txBody>
      </p:sp>
    </p:spTree>
    <p:extLst>
      <p:ext uri="{BB962C8B-B14F-4D97-AF65-F5344CB8AC3E}">
        <p14:creationId xmlns:p14="http://schemas.microsoft.com/office/powerpoint/2010/main" val="30426377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480240" y="1892808"/>
            <a:ext cx="10762334" cy="3456431"/>
          </a:xfrm>
          <a:prstGeom prst="rect">
            <a:avLst/>
          </a:prstGeom>
        </p:spPr>
      </p:pic>
      <p:sp>
        <p:nvSpPr>
          <p:cNvPr id="6" name="Title 5"/>
          <p:cNvSpPr>
            <a:spLocks noGrp="1"/>
          </p:cNvSpPr>
          <p:nvPr>
            <p:ph type="title"/>
          </p:nvPr>
        </p:nvSpPr>
        <p:spPr/>
        <p:txBody>
          <a:bodyPr>
            <a:normAutofit fontScale="90000"/>
          </a:bodyPr>
          <a:lstStyle/>
          <a:p>
            <a:r>
              <a:rPr lang="en-US" dirty="0" smtClean="0"/>
              <a:t>7</a:t>
            </a:r>
            <a:r>
              <a:rPr lang="en-US" baseline="30000" dirty="0" smtClean="0"/>
              <a:t>th</a:t>
            </a:r>
            <a:r>
              <a:rPr lang="en-US" dirty="0" smtClean="0"/>
              <a:t> Schedule: Union List</a:t>
            </a:r>
            <a:endParaRPr lang="en-US" dirty="0"/>
          </a:p>
        </p:txBody>
      </p:sp>
    </p:spTree>
    <p:extLst>
      <p:ext uri="{BB962C8B-B14F-4D97-AF65-F5344CB8AC3E}">
        <p14:creationId xmlns:p14="http://schemas.microsoft.com/office/powerpoint/2010/main" val="700916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p Arrow Callout 4"/>
          <p:cNvSpPr/>
          <p:nvPr/>
        </p:nvSpPr>
        <p:spPr>
          <a:xfrm>
            <a:off x="265176" y="4069080"/>
            <a:ext cx="11494008" cy="2715768"/>
          </a:xfrm>
          <a:prstGeom prst="upArrowCallou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Franklin Gothic Medium Cond" panose="020B0606030402020204" pitchFamily="34" charset="0"/>
              </a:rPr>
              <a:t>Water in state list. But Art. 252: consent of 2/more states – parliament can legislate. So Water Act 1974</a:t>
            </a:r>
            <a:endParaRPr lang="en-US" sz="4000" dirty="0">
              <a:latin typeface="Franklin Gothic Medium Cond" panose="020B0606030402020204" pitchFamily="34" charset="0"/>
            </a:endParaRPr>
          </a:p>
        </p:txBody>
      </p:sp>
      <p:pic>
        <p:nvPicPr>
          <p:cNvPr id="4" name="Content Placeholder 3"/>
          <p:cNvPicPr>
            <a:picLocks noGrp="1" noChangeAspect="1"/>
          </p:cNvPicPr>
          <p:nvPr>
            <p:ph idx="1"/>
          </p:nvPr>
        </p:nvPicPr>
        <p:blipFill>
          <a:blip r:embed="rId3"/>
          <a:stretch>
            <a:fillRect/>
          </a:stretch>
        </p:blipFill>
        <p:spPr>
          <a:xfrm>
            <a:off x="1072236" y="960120"/>
            <a:ext cx="10047527" cy="3621024"/>
          </a:xfrm>
          <a:prstGeom prst="rect">
            <a:avLst/>
          </a:prstGeom>
        </p:spPr>
      </p:pic>
      <p:sp>
        <p:nvSpPr>
          <p:cNvPr id="3" name="Title 2"/>
          <p:cNvSpPr>
            <a:spLocks noGrp="1"/>
          </p:cNvSpPr>
          <p:nvPr>
            <p:ph type="title"/>
          </p:nvPr>
        </p:nvSpPr>
        <p:spPr/>
        <p:txBody>
          <a:bodyPr>
            <a:normAutofit fontScale="90000"/>
          </a:bodyPr>
          <a:lstStyle/>
          <a:p>
            <a:r>
              <a:rPr lang="en-US" dirty="0"/>
              <a:t>7</a:t>
            </a:r>
            <a:r>
              <a:rPr lang="en-US" baseline="30000" dirty="0"/>
              <a:t>th</a:t>
            </a:r>
            <a:r>
              <a:rPr lang="en-US" dirty="0"/>
              <a:t> Schedule: </a:t>
            </a:r>
            <a:r>
              <a:rPr lang="en-US" dirty="0" smtClean="0"/>
              <a:t>State List</a:t>
            </a:r>
            <a:endParaRPr lang="en-US" dirty="0"/>
          </a:p>
        </p:txBody>
      </p:sp>
    </p:spTree>
    <p:extLst>
      <p:ext uri="{BB962C8B-B14F-4D97-AF65-F5344CB8AC3E}">
        <p14:creationId xmlns:p14="http://schemas.microsoft.com/office/powerpoint/2010/main" val="42612228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125842" y="1161288"/>
            <a:ext cx="9940315" cy="2624328"/>
          </a:xfrm>
          <a:prstGeom prst="rect">
            <a:avLst/>
          </a:prstGeom>
        </p:spPr>
      </p:pic>
      <p:sp>
        <p:nvSpPr>
          <p:cNvPr id="3" name="Title 2"/>
          <p:cNvSpPr>
            <a:spLocks noGrp="1"/>
          </p:cNvSpPr>
          <p:nvPr>
            <p:ph type="title"/>
          </p:nvPr>
        </p:nvSpPr>
        <p:spPr/>
        <p:txBody>
          <a:bodyPr>
            <a:normAutofit fontScale="90000"/>
          </a:bodyPr>
          <a:lstStyle/>
          <a:p>
            <a:r>
              <a:rPr lang="en-US" dirty="0"/>
              <a:t>7</a:t>
            </a:r>
            <a:r>
              <a:rPr lang="en-US" baseline="30000" dirty="0"/>
              <a:t>th</a:t>
            </a:r>
            <a:r>
              <a:rPr lang="en-US" dirty="0"/>
              <a:t> Schedule: </a:t>
            </a:r>
            <a:r>
              <a:rPr lang="en-US" dirty="0" smtClean="0"/>
              <a:t>Concurrent List</a:t>
            </a:r>
            <a:endParaRPr lang="en-US" dirty="0"/>
          </a:p>
        </p:txBody>
      </p:sp>
      <p:sp>
        <p:nvSpPr>
          <p:cNvPr id="5" name="Up Arrow Callout 4"/>
          <p:cNvSpPr/>
          <p:nvPr/>
        </p:nvSpPr>
        <p:spPr>
          <a:xfrm>
            <a:off x="265176" y="4069080"/>
            <a:ext cx="11494008" cy="2715768"/>
          </a:xfrm>
          <a:prstGeom prst="upArrowCallou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Franklin Gothic Medium Cond" panose="020B0606030402020204" pitchFamily="34" charset="0"/>
              </a:rPr>
              <a:t>Environment: “residual” matter. </a:t>
            </a:r>
          </a:p>
          <a:p>
            <a:pPr algn="ctr"/>
            <a:r>
              <a:rPr lang="en-US" sz="4000" dirty="0">
                <a:latin typeface="Franklin Gothic Medium Cond" panose="020B0606030402020204" pitchFamily="34" charset="0"/>
              </a:rPr>
              <a:t>Only parliament can legislate</a:t>
            </a:r>
            <a:r>
              <a:rPr lang="en-US" sz="4000" dirty="0" smtClean="0">
                <a:latin typeface="Franklin Gothic Medium Cond" panose="020B0606030402020204" pitchFamily="34" charset="0"/>
              </a:rPr>
              <a:t>.</a:t>
            </a:r>
            <a:endParaRPr lang="en-US" sz="4000" dirty="0">
              <a:latin typeface="Franklin Gothic Medium Cond" panose="020B0606030402020204" pitchFamily="34" charset="0"/>
            </a:endParaRPr>
          </a:p>
        </p:txBody>
      </p:sp>
    </p:spTree>
    <p:extLst>
      <p:ext uri="{BB962C8B-B14F-4D97-AF65-F5344CB8AC3E}">
        <p14:creationId xmlns:p14="http://schemas.microsoft.com/office/powerpoint/2010/main" val="39862482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a:bodyPr>
          <a:lstStyle/>
          <a:p>
            <a:pPr marL="742950" indent="-742950">
              <a:buFont typeface="+mj-lt"/>
              <a:buAutoNum type="alphaUcPeriod"/>
            </a:pPr>
            <a:r>
              <a:rPr lang="en-US" dirty="0" smtClean="0"/>
              <a:t>Parliament of India has enacted laws on water and environment, using its power to legislate on state list, by consent of two or more states.</a:t>
            </a:r>
          </a:p>
          <a:p>
            <a:pPr marL="742950" indent="-742950">
              <a:buFont typeface="+mj-lt"/>
              <a:buAutoNum type="alphaUcPeriod"/>
            </a:pPr>
            <a:r>
              <a:rPr lang="en-US" dirty="0" smtClean="0"/>
              <a:t>If parliament enacts law on state matters under Art.252, its mandatory for all states to implement it.</a:t>
            </a:r>
          </a:p>
          <a:p>
            <a:pPr marL="742950" indent="-742950">
              <a:buFont typeface="+mj-lt"/>
              <a:buAutoNum type="alphaUcPeriod"/>
            </a:pPr>
            <a:r>
              <a:rPr lang="en-US" dirty="0" smtClean="0"/>
              <a:t>Both A and B</a:t>
            </a:r>
          </a:p>
          <a:p>
            <a:pPr marL="742950" indent="-742950">
              <a:buFont typeface="+mj-lt"/>
              <a:buAutoNum type="alphaUcPeriod"/>
            </a:pPr>
            <a:r>
              <a:rPr lang="en-US" dirty="0" smtClean="0"/>
              <a:t>Neither A nor B</a:t>
            </a:r>
          </a:p>
          <a:p>
            <a:pPr marL="0" indent="0">
              <a:buNone/>
            </a:pPr>
            <a:r>
              <a:rPr lang="en-US" dirty="0" smtClean="0"/>
              <a:t>Ans. D</a:t>
            </a:r>
          </a:p>
          <a:p>
            <a:endParaRPr lang="en-US" dirty="0" smtClean="0"/>
          </a:p>
          <a:p>
            <a:endParaRPr lang="en-US" dirty="0" smtClean="0"/>
          </a:p>
          <a:p>
            <a:endParaRPr lang="en-US" dirty="0"/>
          </a:p>
        </p:txBody>
      </p:sp>
      <p:sp>
        <p:nvSpPr>
          <p:cNvPr id="4" name="Title 3"/>
          <p:cNvSpPr>
            <a:spLocks noGrp="1"/>
          </p:cNvSpPr>
          <p:nvPr>
            <p:ph type="title"/>
          </p:nvPr>
        </p:nvSpPr>
        <p:spPr/>
        <p:txBody>
          <a:bodyPr>
            <a:normAutofit fontScale="90000"/>
          </a:bodyPr>
          <a:lstStyle/>
          <a:p>
            <a:r>
              <a:rPr lang="en-US" dirty="0" smtClean="0"/>
              <a:t>Correct Statement</a:t>
            </a:r>
            <a:endParaRPr lang="en-US" dirty="0"/>
          </a:p>
        </p:txBody>
      </p:sp>
    </p:spTree>
    <p:extLst>
      <p:ext uri="{BB962C8B-B14F-4D97-AF65-F5344CB8AC3E}">
        <p14:creationId xmlns:p14="http://schemas.microsoft.com/office/powerpoint/2010/main" val="728887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960321" y="2921000"/>
            <a:ext cx="2907358" cy="3255963"/>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3276727053"/>
              </p:ext>
            </p:extLst>
          </p:nvPr>
        </p:nvGraphicFramePr>
        <p:xfrm>
          <a:off x="322263" y="81280"/>
          <a:ext cx="8559270" cy="6685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NATIONAL</a:t>
            </a:r>
            <a:endParaRPr lang="en-US" dirty="0"/>
          </a:p>
        </p:txBody>
      </p:sp>
      <p:sp>
        <p:nvSpPr>
          <p:cNvPr id="5" name="Text Placeholder 4"/>
          <p:cNvSpPr>
            <a:spLocks noGrp="1"/>
          </p:cNvSpPr>
          <p:nvPr>
            <p:ph type="body" sz="quarter" idx="13"/>
          </p:nvPr>
        </p:nvSpPr>
        <p:spPr/>
        <p:txBody>
          <a:bodyPr/>
          <a:lstStyle/>
          <a:p>
            <a:r>
              <a:rPr lang="en-US" dirty="0" smtClean="0"/>
              <a:t>Environment</a:t>
            </a:r>
            <a:endParaRPr lang="en-US" dirty="0"/>
          </a:p>
        </p:txBody>
      </p:sp>
    </p:spTree>
    <p:extLst>
      <p:ext uri="{BB962C8B-B14F-4D97-AF65-F5344CB8AC3E}">
        <p14:creationId xmlns:p14="http://schemas.microsoft.com/office/powerpoint/2010/main" val="1474966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97647086"/>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Laws &amp; Policies-Chronology: 50s to 70s</a:t>
            </a:r>
            <a:endParaRPr lang="en-US" dirty="0"/>
          </a:p>
        </p:txBody>
      </p:sp>
    </p:spTree>
    <p:extLst>
      <p:ext uri="{BB962C8B-B14F-4D97-AF65-F5344CB8AC3E}">
        <p14:creationId xmlns:p14="http://schemas.microsoft.com/office/powerpoint/2010/main" val="271235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2FF52F4-C7FA-4680-BA45-464AB905FFAB}"/>
                                            </p:graphicEl>
                                          </p:spTgt>
                                        </p:tgtEl>
                                        <p:attrNameLst>
                                          <p:attrName>style.visibility</p:attrName>
                                        </p:attrNameLst>
                                      </p:cBhvr>
                                      <p:to>
                                        <p:strVal val="visible"/>
                                      </p:to>
                                    </p:set>
                                    <p:animEffect transition="in" filter="fade">
                                      <p:cBhvr>
                                        <p:cTn id="7" dur="500"/>
                                        <p:tgtEl>
                                          <p:spTgt spid="4">
                                            <p:graphicEl>
                                              <a:dgm id="{42FF52F4-C7FA-4680-BA45-464AB905FFA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A93245E9-25FB-4C58-B7BD-A72EB1DDA816}"/>
                                            </p:graphicEl>
                                          </p:spTgt>
                                        </p:tgtEl>
                                        <p:attrNameLst>
                                          <p:attrName>style.visibility</p:attrName>
                                        </p:attrNameLst>
                                      </p:cBhvr>
                                      <p:to>
                                        <p:strVal val="visible"/>
                                      </p:to>
                                    </p:set>
                                    <p:animEffect transition="in" filter="fade">
                                      <p:cBhvr>
                                        <p:cTn id="10" dur="500"/>
                                        <p:tgtEl>
                                          <p:spTgt spid="4">
                                            <p:graphicEl>
                                              <a:dgm id="{A93245E9-25FB-4C58-B7BD-A72EB1DDA81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30A86D5C-25FD-43EB-97C9-A7DD14EC0F24}"/>
                                            </p:graphicEl>
                                          </p:spTgt>
                                        </p:tgtEl>
                                        <p:attrNameLst>
                                          <p:attrName>style.visibility</p:attrName>
                                        </p:attrNameLst>
                                      </p:cBhvr>
                                      <p:to>
                                        <p:strVal val="visible"/>
                                      </p:to>
                                    </p:set>
                                    <p:animEffect transition="in" filter="fade">
                                      <p:cBhvr>
                                        <p:cTn id="13" dur="500"/>
                                        <p:tgtEl>
                                          <p:spTgt spid="4">
                                            <p:graphicEl>
                                              <a:dgm id="{30A86D5C-25FD-43EB-97C9-A7DD14EC0F2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F5C09F1C-E6ED-47B1-9889-35894BD9FF26}"/>
                                            </p:graphicEl>
                                          </p:spTgt>
                                        </p:tgtEl>
                                        <p:attrNameLst>
                                          <p:attrName>style.visibility</p:attrName>
                                        </p:attrNameLst>
                                      </p:cBhvr>
                                      <p:to>
                                        <p:strVal val="visible"/>
                                      </p:to>
                                    </p:set>
                                    <p:animEffect transition="in" filter="fade">
                                      <p:cBhvr>
                                        <p:cTn id="18" dur="500"/>
                                        <p:tgtEl>
                                          <p:spTgt spid="4">
                                            <p:graphicEl>
                                              <a:dgm id="{F5C09F1C-E6ED-47B1-9889-35894BD9FF2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B5A618F4-4B9E-43C2-9836-0A9798B2CF30}"/>
                                            </p:graphicEl>
                                          </p:spTgt>
                                        </p:tgtEl>
                                        <p:attrNameLst>
                                          <p:attrName>style.visibility</p:attrName>
                                        </p:attrNameLst>
                                      </p:cBhvr>
                                      <p:to>
                                        <p:strVal val="visible"/>
                                      </p:to>
                                    </p:set>
                                    <p:animEffect transition="in" filter="fade">
                                      <p:cBhvr>
                                        <p:cTn id="23" dur="500"/>
                                        <p:tgtEl>
                                          <p:spTgt spid="4">
                                            <p:graphicEl>
                                              <a:dgm id="{B5A618F4-4B9E-43C2-9836-0A9798B2CF3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902608D2-3519-4714-89EA-8D7C4BF2D3E5}"/>
                                            </p:graphicEl>
                                          </p:spTgt>
                                        </p:tgtEl>
                                        <p:attrNameLst>
                                          <p:attrName>style.visibility</p:attrName>
                                        </p:attrNameLst>
                                      </p:cBhvr>
                                      <p:to>
                                        <p:strVal val="visible"/>
                                      </p:to>
                                    </p:set>
                                    <p:animEffect transition="in" filter="fade">
                                      <p:cBhvr>
                                        <p:cTn id="26" dur="500"/>
                                        <p:tgtEl>
                                          <p:spTgt spid="4">
                                            <p:graphicEl>
                                              <a:dgm id="{902608D2-3519-4714-89EA-8D7C4BF2D3E5}"/>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ECB4E8A9-6C32-4604-9A11-BD73529367FD}"/>
                                            </p:graphicEl>
                                          </p:spTgt>
                                        </p:tgtEl>
                                        <p:attrNameLst>
                                          <p:attrName>style.visibility</p:attrName>
                                        </p:attrNameLst>
                                      </p:cBhvr>
                                      <p:to>
                                        <p:strVal val="visible"/>
                                      </p:to>
                                    </p:set>
                                    <p:animEffect transition="in" filter="fade">
                                      <p:cBhvr>
                                        <p:cTn id="29" dur="500"/>
                                        <p:tgtEl>
                                          <p:spTgt spid="4">
                                            <p:graphicEl>
                                              <a:dgm id="{ECB4E8A9-6C32-4604-9A11-BD73529367FD}"/>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graphicEl>
                                              <a:dgm id="{84AE5189-A9D1-459B-AAEB-D3BE7BEDFDCB}"/>
                                            </p:graphicEl>
                                          </p:spTgt>
                                        </p:tgtEl>
                                        <p:attrNameLst>
                                          <p:attrName>style.visibility</p:attrName>
                                        </p:attrNameLst>
                                      </p:cBhvr>
                                      <p:to>
                                        <p:strVal val="visible"/>
                                      </p:to>
                                    </p:set>
                                    <p:animEffect transition="in" filter="fade">
                                      <p:cBhvr>
                                        <p:cTn id="34" dur="500"/>
                                        <p:tgtEl>
                                          <p:spTgt spid="4">
                                            <p:graphicEl>
                                              <a:dgm id="{84AE5189-A9D1-459B-AAEB-D3BE7BEDFDCB}"/>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0E87CE2B-D434-417F-849D-AFB145606C1A}"/>
                                            </p:graphicEl>
                                          </p:spTgt>
                                        </p:tgtEl>
                                        <p:attrNameLst>
                                          <p:attrName>style.visibility</p:attrName>
                                        </p:attrNameLst>
                                      </p:cBhvr>
                                      <p:to>
                                        <p:strVal val="visible"/>
                                      </p:to>
                                    </p:set>
                                    <p:animEffect transition="in" filter="fade">
                                      <p:cBhvr>
                                        <p:cTn id="39" dur="500"/>
                                        <p:tgtEl>
                                          <p:spTgt spid="4">
                                            <p:graphicEl>
                                              <a:dgm id="{0E87CE2B-D434-417F-849D-AFB145606C1A}"/>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12AC903A-A127-4454-9F6C-C94CB86AE2DB}"/>
                                            </p:graphicEl>
                                          </p:spTgt>
                                        </p:tgtEl>
                                        <p:attrNameLst>
                                          <p:attrName>style.visibility</p:attrName>
                                        </p:attrNameLst>
                                      </p:cBhvr>
                                      <p:to>
                                        <p:strVal val="visible"/>
                                      </p:to>
                                    </p:set>
                                    <p:animEffect transition="in" filter="fade">
                                      <p:cBhvr>
                                        <p:cTn id="42" dur="500"/>
                                        <p:tgtEl>
                                          <p:spTgt spid="4">
                                            <p:graphicEl>
                                              <a:dgm id="{12AC903A-A127-4454-9F6C-C94CB86AE2DB}"/>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graphicEl>
                                              <a:dgm id="{DA8AB836-85C1-4741-97A1-FF65A5E0E317}"/>
                                            </p:graphicEl>
                                          </p:spTgt>
                                        </p:tgtEl>
                                        <p:attrNameLst>
                                          <p:attrName>style.visibility</p:attrName>
                                        </p:attrNameLst>
                                      </p:cBhvr>
                                      <p:to>
                                        <p:strVal val="visible"/>
                                      </p:to>
                                    </p:set>
                                    <p:animEffect transition="in" filter="fade">
                                      <p:cBhvr>
                                        <p:cTn id="45" dur="500"/>
                                        <p:tgtEl>
                                          <p:spTgt spid="4">
                                            <p:graphicEl>
                                              <a:dgm id="{DA8AB836-85C1-4741-97A1-FF65A5E0E317}"/>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82AC6C00-DCCE-417F-82BA-E2F0C1E494E5}"/>
                                            </p:graphicEl>
                                          </p:spTgt>
                                        </p:tgtEl>
                                        <p:attrNameLst>
                                          <p:attrName>style.visibility</p:attrName>
                                        </p:attrNameLst>
                                      </p:cBhvr>
                                      <p:to>
                                        <p:strVal val="visible"/>
                                      </p:to>
                                    </p:set>
                                    <p:animEffect transition="in" filter="fade">
                                      <p:cBhvr>
                                        <p:cTn id="50" dur="500"/>
                                        <p:tgtEl>
                                          <p:spTgt spid="4">
                                            <p:graphicEl>
                                              <a:dgm id="{82AC6C00-DCCE-417F-82BA-E2F0C1E494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73216829"/>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Chronology: 80s</a:t>
            </a:r>
            <a:endParaRPr lang="en-US" dirty="0"/>
          </a:p>
        </p:txBody>
      </p:sp>
    </p:spTree>
    <p:extLst>
      <p:ext uri="{BB962C8B-B14F-4D97-AF65-F5344CB8AC3E}">
        <p14:creationId xmlns:p14="http://schemas.microsoft.com/office/powerpoint/2010/main" val="410547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2FF52F4-C7FA-4680-BA45-464AB905FFAB}"/>
                                            </p:graphicEl>
                                          </p:spTgt>
                                        </p:tgtEl>
                                        <p:attrNameLst>
                                          <p:attrName>style.visibility</p:attrName>
                                        </p:attrNameLst>
                                      </p:cBhvr>
                                      <p:to>
                                        <p:strVal val="visible"/>
                                      </p:to>
                                    </p:set>
                                    <p:animEffect transition="in" filter="fade">
                                      <p:cBhvr>
                                        <p:cTn id="7" dur="500"/>
                                        <p:tgtEl>
                                          <p:spTgt spid="4">
                                            <p:graphicEl>
                                              <a:dgm id="{42FF52F4-C7FA-4680-BA45-464AB905FFA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A93245E9-25FB-4C58-B7BD-A72EB1DDA816}"/>
                                            </p:graphicEl>
                                          </p:spTgt>
                                        </p:tgtEl>
                                        <p:attrNameLst>
                                          <p:attrName>style.visibility</p:attrName>
                                        </p:attrNameLst>
                                      </p:cBhvr>
                                      <p:to>
                                        <p:strVal val="visible"/>
                                      </p:to>
                                    </p:set>
                                    <p:animEffect transition="in" filter="fade">
                                      <p:cBhvr>
                                        <p:cTn id="10" dur="500"/>
                                        <p:tgtEl>
                                          <p:spTgt spid="4">
                                            <p:graphicEl>
                                              <a:dgm id="{A93245E9-25FB-4C58-B7BD-A72EB1DDA81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30A86D5C-25FD-43EB-97C9-A7DD14EC0F24}"/>
                                            </p:graphicEl>
                                          </p:spTgt>
                                        </p:tgtEl>
                                        <p:attrNameLst>
                                          <p:attrName>style.visibility</p:attrName>
                                        </p:attrNameLst>
                                      </p:cBhvr>
                                      <p:to>
                                        <p:strVal val="visible"/>
                                      </p:to>
                                    </p:set>
                                    <p:animEffect transition="in" filter="fade">
                                      <p:cBhvr>
                                        <p:cTn id="13" dur="500"/>
                                        <p:tgtEl>
                                          <p:spTgt spid="4">
                                            <p:graphicEl>
                                              <a:dgm id="{30A86D5C-25FD-43EB-97C9-A7DD14EC0F2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F5C09F1C-E6ED-47B1-9889-35894BD9FF26}"/>
                                            </p:graphicEl>
                                          </p:spTgt>
                                        </p:tgtEl>
                                        <p:attrNameLst>
                                          <p:attrName>style.visibility</p:attrName>
                                        </p:attrNameLst>
                                      </p:cBhvr>
                                      <p:to>
                                        <p:strVal val="visible"/>
                                      </p:to>
                                    </p:set>
                                    <p:animEffect transition="in" filter="fade">
                                      <p:cBhvr>
                                        <p:cTn id="18" dur="500"/>
                                        <p:tgtEl>
                                          <p:spTgt spid="4">
                                            <p:graphicEl>
                                              <a:dgm id="{F5C09F1C-E6ED-47B1-9889-35894BD9FF2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23F57762-9076-4B2D-B237-939A72F0D338}"/>
                                            </p:graphicEl>
                                          </p:spTgt>
                                        </p:tgtEl>
                                        <p:attrNameLst>
                                          <p:attrName>style.visibility</p:attrName>
                                        </p:attrNameLst>
                                      </p:cBhvr>
                                      <p:to>
                                        <p:strVal val="visible"/>
                                      </p:to>
                                    </p:set>
                                    <p:animEffect transition="in" filter="fade">
                                      <p:cBhvr>
                                        <p:cTn id="23" dur="500"/>
                                        <p:tgtEl>
                                          <p:spTgt spid="4">
                                            <p:graphicEl>
                                              <a:dgm id="{23F57762-9076-4B2D-B237-939A72F0D338}"/>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7B72455D-0DC5-448A-BA3D-A003AE7175C0}"/>
                                            </p:graphicEl>
                                          </p:spTgt>
                                        </p:tgtEl>
                                        <p:attrNameLst>
                                          <p:attrName>style.visibility</p:attrName>
                                        </p:attrNameLst>
                                      </p:cBhvr>
                                      <p:to>
                                        <p:strVal val="visible"/>
                                      </p:to>
                                    </p:set>
                                    <p:animEffect transition="in" filter="fade">
                                      <p:cBhvr>
                                        <p:cTn id="26" dur="500"/>
                                        <p:tgtEl>
                                          <p:spTgt spid="4">
                                            <p:graphicEl>
                                              <a:dgm id="{7B72455D-0DC5-448A-BA3D-A003AE7175C0}"/>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A9AC01A5-F1ED-47C3-95B4-BB04696D08CD}"/>
                                            </p:graphicEl>
                                          </p:spTgt>
                                        </p:tgtEl>
                                        <p:attrNameLst>
                                          <p:attrName>style.visibility</p:attrName>
                                        </p:attrNameLst>
                                      </p:cBhvr>
                                      <p:to>
                                        <p:strVal val="visible"/>
                                      </p:to>
                                    </p:set>
                                    <p:animEffect transition="in" filter="fade">
                                      <p:cBhvr>
                                        <p:cTn id="29" dur="500"/>
                                        <p:tgtEl>
                                          <p:spTgt spid="4">
                                            <p:graphicEl>
                                              <a:dgm id="{A9AC01A5-F1ED-47C3-95B4-BB04696D08CD}"/>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graphicEl>
                                              <a:dgm id="{2B3C62B7-5BFC-495C-9F22-83065D245254}"/>
                                            </p:graphicEl>
                                          </p:spTgt>
                                        </p:tgtEl>
                                        <p:attrNameLst>
                                          <p:attrName>style.visibility</p:attrName>
                                        </p:attrNameLst>
                                      </p:cBhvr>
                                      <p:to>
                                        <p:strVal val="visible"/>
                                      </p:to>
                                    </p:set>
                                    <p:animEffect transition="in" filter="fade">
                                      <p:cBhvr>
                                        <p:cTn id="34" dur="500"/>
                                        <p:tgtEl>
                                          <p:spTgt spid="4">
                                            <p:graphicEl>
                                              <a:dgm id="{2B3C62B7-5BFC-495C-9F22-83065D245254}"/>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D3CCF15E-4B0E-49FD-BF6B-68CC21F8FA3D}"/>
                                            </p:graphicEl>
                                          </p:spTgt>
                                        </p:tgtEl>
                                        <p:attrNameLst>
                                          <p:attrName>style.visibility</p:attrName>
                                        </p:attrNameLst>
                                      </p:cBhvr>
                                      <p:to>
                                        <p:strVal val="visible"/>
                                      </p:to>
                                    </p:set>
                                    <p:animEffect transition="in" filter="fade">
                                      <p:cBhvr>
                                        <p:cTn id="39" dur="500"/>
                                        <p:tgtEl>
                                          <p:spTgt spid="4">
                                            <p:graphicEl>
                                              <a:dgm id="{D3CCF15E-4B0E-49FD-BF6B-68CC21F8FA3D}"/>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39F7C892-2F3E-4EDA-BB5C-A568E1514DE2}"/>
                                            </p:graphicEl>
                                          </p:spTgt>
                                        </p:tgtEl>
                                        <p:attrNameLst>
                                          <p:attrName>style.visibility</p:attrName>
                                        </p:attrNameLst>
                                      </p:cBhvr>
                                      <p:to>
                                        <p:strVal val="visible"/>
                                      </p:to>
                                    </p:set>
                                    <p:animEffect transition="in" filter="fade">
                                      <p:cBhvr>
                                        <p:cTn id="42" dur="500"/>
                                        <p:tgtEl>
                                          <p:spTgt spid="4">
                                            <p:graphicEl>
                                              <a:dgm id="{39F7C892-2F3E-4EDA-BB5C-A568E1514DE2}"/>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graphicEl>
                                              <a:dgm id="{A27E8F93-2BE6-4806-890F-BF4D9CD75FE5}"/>
                                            </p:graphicEl>
                                          </p:spTgt>
                                        </p:tgtEl>
                                        <p:attrNameLst>
                                          <p:attrName>style.visibility</p:attrName>
                                        </p:attrNameLst>
                                      </p:cBhvr>
                                      <p:to>
                                        <p:strVal val="visible"/>
                                      </p:to>
                                    </p:set>
                                    <p:animEffect transition="in" filter="fade">
                                      <p:cBhvr>
                                        <p:cTn id="45" dur="500"/>
                                        <p:tgtEl>
                                          <p:spTgt spid="4">
                                            <p:graphicEl>
                                              <a:dgm id="{A27E8F93-2BE6-4806-890F-BF4D9CD75FE5}"/>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2CCF4F18-C730-4D8F-A44E-A2926A1F3390}"/>
                                            </p:graphicEl>
                                          </p:spTgt>
                                        </p:tgtEl>
                                        <p:attrNameLst>
                                          <p:attrName>style.visibility</p:attrName>
                                        </p:attrNameLst>
                                      </p:cBhvr>
                                      <p:to>
                                        <p:strVal val="visible"/>
                                      </p:to>
                                    </p:set>
                                    <p:animEffect transition="in" filter="fade">
                                      <p:cBhvr>
                                        <p:cTn id="50" dur="500"/>
                                        <p:tgtEl>
                                          <p:spTgt spid="4">
                                            <p:graphicEl>
                                              <a:dgm id="{2CCF4F18-C730-4D8F-A44E-A2926A1F339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08627714"/>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Chronology: 90s and afterwards</a:t>
            </a:r>
            <a:endParaRPr lang="en-US" dirty="0"/>
          </a:p>
        </p:txBody>
      </p:sp>
    </p:spTree>
    <p:extLst>
      <p:ext uri="{BB962C8B-B14F-4D97-AF65-F5344CB8AC3E}">
        <p14:creationId xmlns:p14="http://schemas.microsoft.com/office/powerpoint/2010/main" val="347911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2FF52F4-C7FA-4680-BA45-464AB905FFAB}"/>
                                            </p:graphicEl>
                                          </p:spTgt>
                                        </p:tgtEl>
                                        <p:attrNameLst>
                                          <p:attrName>style.visibility</p:attrName>
                                        </p:attrNameLst>
                                      </p:cBhvr>
                                      <p:to>
                                        <p:strVal val="visible"/>
                                      </p:to>
                                    </p:set>
                                    <p:animEffect transition="in" filter="fade">
                                      <p:cBhvr>
                                        <p:cTn id="7" dur="500"/>
                                        <p:tgtEl>
                                          <p:spTgt spid="4">
                                            <p:graphicEl>
                                              <a:dgm id="{42FF52F4-C7FA-4680-BA45-464AB905FFA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A93245E9-25FB-4C58-B7BD-A72EB1DDA816}"/>
                                            </p:graphicEl>
                                          </p:spTgt>
                                        </p:tgtEl>
                                        <p:attrNameLst>
                                          <p:attrName>style.visibility</p:attrName>
                                        </p:attrNameLst>
                                      </p:cBhvr>
                                      <p:to>
                                        <p:strVal val="visible"/>
                                      </p:to>
                                    </p:set>
                                    <p:animEffect transition="in" filter="fade">
                                      <p:cBhvr>
                                        <p:cTn id="10" dur="500"/>
                                        <p:tgtEl>
                                          <p:spTgt spid="4">
                                            <p:graphicEl>
                                              <a:dgm id="{A93245E9-25FB-4C58-B7BD-A72EB1DDA81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30A86D5C-25FD-43EB-97C9-A7DD14EC0F24}"/>
                                            </p:graphicEl>
                                          </p:spTgt>
                                        </p:tgtEl>
                                        <p:attrNameLst>
                                          <p:attrName>style.visibility</p:attrName>
                                        </p:attrNameLst>
                                      </p:cBhvr>
                                      <p:to>
                                        <p:strVal val="visible"/>
                                      </p:to>
                                    </p:set>
                                    <p:animEffect transition="in" filter="fade">
                                      <p:cBhvr>
                                        <p:cTn id="13" dur="500"/>
                                        <p:tgtEl>
                                          <p:spTgt spid="4">
                                            <p:graphicEl>
                                              <a:dgm id="{30A86D5C-25FD-43EB-97C9-A7DD14EC0F2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F5C09F1C-E6ED-47B1-9889-35894BD9FF26}"/>
                                            </p:graphicEl>
                                          </p:spTgt>
                                        </p:tgtEl>
                                        <p:attrNameLst>
                                          <p:attrName>style.visibility</p:attrName>
                                        </p:attrNameLst>
                                      </p:cBhvr>
                                      <p:to>
                                        <p:strVal val="visible"/>
                                      </p:to>
                                    </p:set>
                                    <p:animEffect transition="in" filter="fade">
                                      <p:cBhvr>
                                        <p:cTn id="18" dur="500"/>
                                        <p:tgtEl>
                                          <p:spTgt spid="4">
                                            <p:graphicEl>
                                              <a:dgm id="{F5C09F1C-E6ED-47B1-9889-35894BD9FF2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EB288338-10FC-4CB4-BC0F-EAAE48A9469A}"/>
                                            </p:graphicEl>
                                          </p:spTgt>
                                        </p:tgtEl>
                                        <p:attrNameLst>
                                          <p:attrName>style.visibility</p:attrName>
                                        </p:attrNameLst>
                                      </p:cBhvr>
                                      <p:to>
                                        <p:strVal val="visible"/>
                                      </p:to>
                                    </p:set>
                                    <p:animEffect transition="in" filter="fade">
                                      <p:cBhvr>
                                        <p:cTn id="23" dur="500"/>
                                        <p:tgtEl>
                                          <p:spTgt spid="4">
                                            <p:graphicEl>
                                              <a:dgm id="{EB288338-10FC-4CB4-BC0F-EAAE48A9469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1ACC4C47-2B68-44FD-B487-A9FCD394A7A8}"/>
                                            </p:graphicEl>
                                          </p:spTgt>
                                        </p:tgtEl>
                                        <p:attrNameLst>
                                          <p:attrName>style.visibility</p:attrName>
                                        </p:attrNameLst>
                                      </p:cBhvr>
                                      <p:to>
                                        <p:strVal val="visible"/>
                                      </p:to>
                                    </p:set>
                                    <p:animEffect transition="in" filter="fade">
                                      <p:cBhvr>
                                        <p:cTn id="26" dur="500"/>
                                        <p:tgtEl>
                                          <p:spTgt spid="4">
                                            <p:graphicEl>
                                              <a:dgm id="{1ACC4C47-2B68-44FD-B487-A9FCD394A7A8}"/>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D5169954-6966-47E6-A4DF-6F4E08D1532E}"/>
                                            </p:graphicEl>
                                          </p:spTgt>
                                        </p:tgtEl>
                                        <p:attrNameLst>
                                          <p:attrName>style.visibility</p:attrName>
                                        </p:attrNameLst>
                                      </p:cBhvr>
                                      <p:to>
                                        <p:strVal val="visible"/>
                                      </p:to>
                                    </p:set>
                                    <p:animEffect transition="in" filter="fade">
                                      <p:cBhvr>
                                        <p:cTn id="29" dur="500"/>
                                        <p:tgtEl>
                                          <p:spTgt spid="4">
                                            <p:graphicEl>
                                              <a:dgm id="{D5169954-6966-47E6-A4DF-6F4E08D1532E}"/>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graphicEl>
                                              <a:dgm id="{A61CE238-66EC-4D0A-BBBC-7935B8B66E04}"/>
                                            </p:graphicEl>
                                          </p:spTgt>
                                        </p:tgtEl>
                                        <p:attrNameLst>
                                          <p:attrName>style.visibility</p:attrName>
                                        </p:attrNameLst>
                                      </p:cBhvr>
                                      <p:to>
                                        <p:strVal val="visible"/>
                                      </p:to>
                                    </p:set>
                                    <p:animEffect transition="in" filter="fade">
                                      <p:cBhvr>
                                        <p:cTn id="34" dur="500"/>
                                        <p:tgtEl>
                                          <p:spTgt spid="4">
                                            <p:graphicEl>
                                              <a:dgm id="{A61CE238-66EC-4D0A-BBBC-7935B8B66E04}"/>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75D8A4CD-5250-4AC6-9FB3-8480317D5AD2}"/>
                                            </p:graphicEl>
                                          </p:spTgt>
                                        </p:tgtEl>
                                        <p:attrNameLst>
                                          <p:attrName>style.visibility</p:attrName>
                                        </p:attrNameLst>
                                      </p:cBhvr>
                                      <p:to>
                                        <p:strVal val="visible"/>
                                      </p:to>
                                    </p:set>
                                    <p:animEffect transition="in" filter="fade">
                                      <p:cBhvr>
                                        <p:cTn id="39" dur="500"/>
                                        <p:tgtEl>
                                          <p:spTgt spid="4">
                                            <p:graphicEl>
                                              <a:dgm id="{75D8A4CD-5250-4AC6-9FB3-8480317D5AD2}"/>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A4D88330-C151-4992-88C2-0A2521A01DE7}"/>
                                            </p:graphicEl>
                                          </p:spTgt>
                                        </p:tgtEl>
                                        <p:attrNameLst>
                                          <p:attrName>style.visibility</p:attrName>
                                        </p:attrNameLst>
                                      </p:cBhvr>
                                      <p:to>
                                        <p:strVal val="visible"/>
                                      </p:to>
                                    </p:set>
                                    <p:animEffect transition="in" filter="fade">
                                      <p:cBhvr>
                                        <p:cTn id="42" dur="500"/>
                                        <p:tgtEl>
                                          <p:spTgt spid="4">
                                            <p:graphicEl>
                                              <a:dgm id="{A4D88330-C151-4992-88C2-0A2521A01DE7}"/>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graphicEl>
                                              <a:dgm id="{C76DB8E7-350B-4C10-9B36-760C4E197FA1}"/>
                                            </p:graphicEl>
                                          </p:spTgt>
                                        </p:tgtEl>
                                        <p:attrNameLst>
                                          <p:attrName>style.visibility</p:attrName>
                                        </p:attrNameLst>
                                      </p:cBhvr>
                                      <p:to>
                                        <p:strVal val="visible"/>
                                      </p:to>
                                    </p:set>
                                    <p:animEffect transition="in" filter="fade">
                                      <p:cBhvr>
                                        <p:cTn id="45" dur="500"/>
                                        <p:tgtEl>
                                          <p:spTgt spid="4">
                                            <p:graphicEl>
                                              <a:dgm id="{C76DB8E7-350B-4C10-9B36-760C4E197FA1}"/>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A4F26EB2-1D92-47DA-9135-E1CD45339131}"/>
                                            </p:graphicEl>
                                          </p:spTgt>
                                        </p:tgtEl>
                                        <p:attrNameLst>
                                          <p:attrName>style.visibility</p:attrName>
                                        </p:attrNameLst>
                                      </p:cBhvr>
                                      <p:to>
                                        <p:strVal val="visible"/>
                                      </p:to>
                                    </p:set>
                                    <p:animEffect transition="in" filter="fade">
                                      <p:cBhvr>
                                        <p:cTn id="50" dur="500"/>
                                        <p:tgtEl>
                                          <p:spTgt spid="4">
                                            <p:graphicEl>
                                              <a:dgm id="{A4F26EB2-1D92-47DA-9135-E1CD45339131}"/>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graphicEl>
                                              <a:dgm id="{B624634A-58A2-441E-9178-6CABB2C63AA6}"/>
                                            </p:graphicEl>
                                          </p:spTgt>
                                        </p:tgtEl>
                                        <p:attrNameLst>
                                          <p:attrName>style.visibility</p:attrName>
                                        </p:attrNameLst>
                                      </p:cBhvr>
                                      <p:to>
                                        <p:strVal val="visible"/>
                                      </p:to>
                                    </p:set>
                                    <p:animEffect transition="in" filter="fade">
                                      <p:cBhvr>
                                        <p:cTn id="55" dur="500"/>
                                        <p:tgtEl>
                                          <p:spTgt spid="4">
                                            <p:graphicEl>
                                              <a:dgm id="{B624634A-58A2-441E-9178-6CABB2C63AA6}"/>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0AA82F64-230E-4B58-B291-789313CE94AD}"/>
                                            </p:graphicEl>
                                          </p:spTgt>
                                        </p:tgtEl>
                                        <p:attrNameLst>
                                          <p:attrName>style.visibility</p:attrName>
                                        </p:attrNameLst>
                                      </p:cBhvr>
                                      <p:to>
                                        <p:strVal val="visible"/>
                                      </p:to>
                                    </p:set>
                                    <p:animEffect transition="in" filter="fade">
                                      <p:cBhvr>
                                        <p:cTn id="58" dur="500"/>
                                        <p:tgtEl>
                                          <p:spTgt spid="4">
                                            <p:graphicEl>
                                              <a:dgm id="{0AA82F64-230E-4B58-B291-789313CE94AD}"/>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84E302B7-60C9-4C89-B8C4-7FA35B7CA0DF}"/>
                                            </p:graphicEl>
                                          </p:spTgt>
                                        </p:tgtEl>
                                        <p:attrNameLst>
                                          <p:attrName>style.visibility</p:attrName>
                                        </p:attrNameLst>
                                      </p:cBhvr>
                                      <p:to>
                                        <p:strVal val="visible"/>
                                      </p:to>
                                    </p:set>
                                    <p:animEffect transition="in" filter="fade">
                                      <p:cBhvr>
                                        <p:cTn id="61" dur="500"/>
                                        <p:tgtEl>
                                          <p:spTgt spid="4">
                                            <p:graphicEl>
                                              <a:dgm id="{84E302B7-60C9-4C89-B8C4-7FA35B7CA0DF}"/>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graphicEl>
                                              <a:dgm id="{F981CDB9-B6C7-4040-9CFD-22A59970B89A}"/>
                                            </p:graphicEl>
                                          </p:spTgt>
                                        </p:tgtEl>
                                        <p:attrNameLst>
                                          <p:attrName>style.visibility</p:attrName>
                                        </p:attrNameLst>
                                      </p:cBhvr>
                                      <p:to>
                                        <p:strVal val="visible"/>
                                      </p:to>
                                    </p:set>
                                    <p:animEffect transition="in" filter="fade">
                                      <p:cBhvr>
                                        <p:cTn id="66" dur="500"/>
                                        <p:tgtEl>
                                          <p:spTgt spid="4">
                                            <p:graphicEl>
                                              <a:dgm id="{F981CDB9-B6C7-4040-9CFD-22A59970B89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stretch>
            <a:fillRect/>
          </a:stretch>
        </p:blipFill>
        <p:spPr>
          <a:xfrm>
            <a:off x="3017520" y="123495"/>
            <a:ext cx="6319520" cy="6553213"/>
          </a:xfrm>
          <a:prstGeom prst="rect">
            <a:avLst/>
          </a:prstGeom>
        </p:spPr>
      </p:pic>
    </p:spTree>
    <p:extLst>
      <p:ext uri="{BB962C8B-B14F-4D97-AF65-F5344CB8AC3E}">
        <p14:creationId xmlns:p14="http://schemas.microsoft.com/office/powerpoint/2010/main" val="41002619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960321" y="2921000"/>
            <a:ext cx="2907358" cy="3255963"/>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2878235509"/>
              </p:ext>
            </p:extLst>
          </p:nvPr>
        </p:nvGraphicFramePr>
        <p:xfrm>
          <a:off x="322263" y="81280"/>
          <a:ext cx="8559270" cy="6685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NATIONAL</a:t>
            </a:r>
            <a:endParaRPr lang="en-US" dirty="0"/>
          </a:p>
        </p:txBody>
      </p:sp>
      <p:sp>
        <p:nvSpPr>
          <p:cNvPr id="5" name="Text Placeholder 4"/>
          <p:cNvSpPr>
            <a:spLocks noGrp="1"/>
          </p:cNvSpPr>
          <p:nvPr>
            <p:ph type="body" sz="quarter" idx="13"/>
          </p:nvPr>
        </p:nvSpPr>
        <p:spPr/>
        <p:txBody>
          <a:bodyPr/>
          <a:lstStyle/>
          <a:p>
            <a:r>
              <a:rPr lang="en-US" dirty="0" smtClean="0"/>
              <a:t>Environment</a:t>
            </a:r>
            <a:endParaRPr lang="en-US" dirty="0"/>
          </a:p>
        </p:txBody>
      </p:sp>
    </p:spTree>
    <p:extLst>
      <p:ext uri="{BB962C8B-B14F-4D97-AF65-F5344CB8AC3E}">
        <p14:creationId xmlns:p14="http://schemas.microsoft.com/office/powerpoint/2010/main" val="42483858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403600"/>
            <a:ext cx="3054350" cy="2290762"/>
          </a:xfrm>
        </p:spPr>
      </p:pic>
      <p:graphicFrame>
        <p:nvGraphicFramePr>
          <p:cNvPr id="8" name="Content Placeholder 7"/>
          <p:cNvGraphicFramePr>
            <a:graphicFrameLocks noGrp="1"/>
          </p:cNvGraphicFramePr>
          <p:nvPr>
            <p:ph idx="1"/>
            <p:extLst>
              <p:ext uri="{D42A27DB-BD31-4B8C-83A1-F6EECF244321}">
                <p14:modId xmlns:p14="http://schemas.microsoft.com/office/powerpoint/2010/main" val="2195492437"/>
              </p:ext>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People Problem?</a:t>
            </a:r>
            <a:endParaRPr lang="en-US" dirty="0"/>
          </a:p>
        </p:txBody>
      </p:sp>
      <p:sp>
        <p:nvSpPr>
          <p:cNvPr id="6" name="Text Placeholder 5"/>
          <p:cNvSpPr>
            <a:spLocks noGrp="1"/>
          </p:cNvSpPr>
          <p:nvPr>
            <p:ph type="body" sz="quarter" idx="13"/>
          </p:nvPr>
        </p:nvSpPr>
        <p:spPr/>
        <p:txBody>
          <a:bodyPr/>
          <a:lstStyle/>
          <a:p>
            <a:r>
              <a:rPr lang="en-US" dirty="0" smtClean="0"/>
              <a:t>Environment</a:t>
            </a:r>
            <a:endParaRPr lang="en-US" dirty="0"/>
          </a:p>
        </p:txBody>
      </p:sp>
    </p:spTree>
    <p:extLst>
      <p:ext uri="{BB962C8B-B14F-4D97-AF65-F5344CB8AC3E}">
        <p14:creationId xmlns:p14="http://schemas.microsoft.com/office/powerpoint/2010/main" val="21668920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91815" y="3303003"/>
            <a:ext cx="2644369" cy="2491956"/>
          </a:xfrm>
        </p:spPr>
      </p:pic>
      <p:graphicFrame>
        <p:nvGraphicFramePr>
          <p:cNvPr id="8" name="Content Placeholder 7"/>
          <p:cNvGraphicFramePr>
            <a:graphicFrameLocks noGrp="1"/>
          </p:cNvGraphicFramePr>
          <p:nvPr>
            <p:ph idx="1"/>
            <p:extLst>
              <p:ext uri="{D42A27DB-BD31-4B8C-83A1-F6EECF244321}">
                <p14:modId xmlns:p14="http://schemas.microsoft.com/office/powerpoint/2010/main" val="3722424597"/>
              </p:ext>
            </p:extLst>
          </p:nvPr>
        </p:nvGraphicFramePr>
        <p:xfrm>
          <a:off x="219457" y="82296"/>
          <a:ext cx="8600694" cy="6656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Separation of Power UNEVEN</a:t>
            </a:r>
            <a:endParaRPr lang="en-US" dirty="0"/>
          </a:p>
        </p:txBody>
      </p:sp>
      <p:sp>
        <p:nvSpPr>
          <p:cNvPr id="6" name="Text Placeholder 5"/>
          <p:cNvSpPr>
            <a:spLocks noGrp="1"/>
          </p:cNvSpPr>
          <p:nvPr>
            <p:ph type="body" sz="quarter" idx="13"/>
          </p:nvPr>
        </p:nvSpPr>
        <p:spPr/>
        <p:txBody>
          <a:bodyPr/>
          <a:lstStyle/>
          <a:p>
            <a:r>
              <a:rPr lang="en-US" dirty="0" smtClean="0"/>
              <a:t>Environment</a:t>
            </a:r>
            <a:endParaRPr lang="en-US" dirty="0"/>
          </a:p>
        </p:txBody>
      </p:sp>
    </p:spTree>
    <p:extLst>
      <p:ext uri="{BB962C8B-B14F-4D97-AF65-F5344CB8AC3E}">
        <p14:creationId xmlns:p14="http://schemas.microsoft.com/office/powerpoint/2010/main" val="38097616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792388" y="1130235"/>
            <a:ext cx="10189037" cy="5037652"/>
          </a:xfrm>
          <a:prstGeom prst="rect">
            <a:avLst/>
          </a:prstGeom>
        </p:spPr>
      </p:pic>
      <p:sp>
        <p:nvSpPr>
          <p:cNvPr id="6" name="Title 5"/>
          <p:cNvSpPr>
            <a:spLocks noGrp="1"/>
          </p:cNvSpPr>
          <p:nvPr>
            <p:ph type="title"/>
          </p:nvPr>
        </p:nvSpPr>
        <p:spPr/>
        <p:txBody>
          <a:bodyPr>
            <a:normAutofit fontScale="90000"/>
          </a:bodyPr>
          <a:lstStyle/>
          <a:p>
            <a:r>
              <a:rPr lang="en-US" dirty="0" smtClean="0"/>
              <a:t>End result: stalled projects: L7P1.pptx</a:t>
            </a:r>
            <a:endParaRPr lang="en-US" dirty="0"/>
          </a:p>
        </p:txBody>
      </p:sp>
    </p:spTree>
    <p:extLst>
      <p:ext uri="{BB962C8B-B14F-4D97-AF65-F5344CB8AC3E}">
        <p14:creationId xmlns:p14="http://schemas.microsoft.com/office/powerpoint/2010/main" val="34235107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04516" y="3210928"/>
            <a:ext cx="2644369" cy="2491956"/>
          </a:xfrm>
        </p:spPr>
      </p:pic>
      <p:sp>
        <p:nvSpPr>
          <p:cNvPr id="3" name="Content Placeholder 2"/>
          <p:cNvSpPr>
            <a:spLocks noGrp="1"/>
          </p:cNvSpPr>
          <p:nvPr>
            <p:ph idx="1"/>
          </p:nvPr>
        </p:nvSpPr>
        <p:spPr/>
        <p:txBody>
          <a:bodyPr/>
          <a:lstStyle/>
          <a:p>
            <a:r>
              <a:rPr lang="en-US" dirty="0" smtClean="0"/>
              <a:t>Former </a:t>
            </a:r>
            <a:r>
              <a:rPr lang="en-US" dirty="0"/>
              <a:t>Cabinet Secretary TSR </a:t>
            </a:r>
            <a:r>
              <a:rPr lang="en-US" dirty="0" smtClean="0"/>
              <a:t>Subramanian</a:t>
            </a:r>
          </a:p>
          <a:p>
            <a:r>
              <a:rPr lang="en-US" dirty="0" smtClean="0"/>
              <a:t>High level Committee to </a:t>
            </a:r>
            <a:r>
              <a:rPr lang="en-US" dirty="0"/>
              <a:t>review environmental laws a.k.a </a:t>
            </a:r>
            <a:r>
              <a:rPr lang="en-US" dirty="0">
                <a:solidFill>
                  <a:srgbClr val="FFC000"/>
                </a:solidFill>
              </a:rPr>
              <a:t>Green Law Panel</a:t>
            </a:r>
          </a:p>
          <a:p>
            <a:r>
              <a:rPr lang="en-US" dirty="0" smtClean="0"/>
              <a:t>By Ministry of Environment, Forests &amp; Climate Change </a:t>
            </a:r>
            <a:r>
              <a:rPr lang="en-US" dirty="0" smtClean="0">
                <a:solidFill>
                  <a:srgbClr val="FFC000"/>
                </a:solidFill>
              </a:rPr>
              <a:t>(</a:t>
            </a:r>
            <a:r>
              <a:rPr lang="en-US" dirty="0" err="1" smtClean="0">
                <a:solidFill>
                  <a:srgbClr val="FFC000"/>
                </a:solidFill>
              </a:rPr>
              <a:t>MoEF&amp;CC</a:t>
            </a:r>
            <a:r>
              <a:rPr lang="en-US" dirty="0" smtClean="0">
                <a:solidFill>
                  <a:srgbClr val="FFC000"/>
                </a:solidFill>
              </a:rPr>
              <a:t>)</a:t>
            </a:r>
            <a:endParaRPr lang="en-US" dirty="0">
              <a:solidFill>
                <a:srgbClr val="FFC000"/>
              </a:solidFill>
            </a:endParaRPr>
          </a:p>
        </p:txBody>
      </p:sp>
      <p:sp>
        <p:nvSpPr>
          <p:cNvPr id="4" name="Title 3"/>
          <p:cNvSpPr>
            <a:spLocks noGrp="1"/>
          </p:cNvSpPr>
          <p:nvPr>
            <p:ph type="title"/>
          </p:nvPr>
        </p:nvSpPr>
        <p:spPr/>
        <p:txBody>
          <a:bodyPr/>
          <a:lstStyle/>
          <a:p>
            <a:r>
              <a:rPr lang="en-US" dirty="0" smtClean="0"/>
              <a:t>Committee</a:t>
            </a:r>
            <a:br>
              <a:rPr lang="en-US" dirty="0" smtClean="0"/>
            </a:br>
            <a:r>
              <a:rPr lang="en-US" dirty="0" smtClean="0"/>
              <a:t>Sep-2014</a:t>
            </a:r>
            <a:br>
              <a:rPr lang="en-US" dirty="0" smtClean="0"/>
            </a:br>
            <a:r>
              <a:rPr lang="en-US" dirty="0" smtClean="0"/>
              <a:t>Nov-2014</a:t>
            </a:r>
            <a:endParaRPr lang="en-US" dirty="0"/>
          </a:p>
        </p:txBody>
      </p:sp>
      <p:sp>
        <p:nvSpPr>
          <p:cNvPr id="5" name="Text Placeholder 4"/>
          <p:cNvSpPr>
            <a:spLocks noGrp="1"/>
          </p:cNvSpPr>
          <p:nvPr>
            <p:ph type="body" sz="quarter" idx="13"/>
          </p:nvPr>
        </p:nvSpPr>
        <p:spPr/>
        <p:txBody>
          <a:bodyPr/>
          <a:lstStyle/>
          <a:p>
            <a:r>
              <a:rPr lang="en-US" dirty="0" smtClean="0"/>
              <a:t>Way ahead</a:t>
            </a:r>
            <a:endParaRPr lang="en-US" dirty="0"/>
          </a:p>
        </p:txBody>
      </p:sp>
    </p:spTree>
    <p:extLst>
      <p:ext uri="{BB962C8B-B14F-4D97-AF65-F5344CB8AC3E}">
        <p14:creationId xmlns:p14="http://schemas.microsoft.com/office/powerpoint/2010/main" val="42478197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04516" y="3210928"/>
            <a:ext cx="2644369" cy="2491956"/>
          </a:xfrm>
        </p:spPr>
      </p:pic>
      <p:sp>
        <p:nvSpPr>
          <p:cNvPr id="3" name="Content Placeholder 2"/>
          <p:cNvSpPr>
            <a:spLocks noGrp="1"/>
          </p:cNvSpPr>
          <p:nvPr>
            <p:ph idx="1"/>
          </p:nvPr>
        </p:nvSpPr>
        <p:spPr/>
        <p:txBody>
          <a:bodyPr/>
          <a:lstStyle/>
          <a:p>
            <a:pPr marL="742950" indent="-742950">
              <a:buFont typeface="+mj-lt"/>
              <a:buAutoNum type="arabicPeriod"/>
            </a:pPr>
            <a:r>
              <a:rPr lang="en-US" dirty="0"/>
              <a:t>Wildlife (Protection) Act, 1972</a:t>
            </a:r>
          </a:p>
          <a:p>
            <a:pPr marL="742950" indent="-742950">
              <a:buFont typeface="+mj-lt"/>
              <a:buAutoNum type="arabicPeriod"/>
            </a:pPr>
            <a:r>
              <a:rPr lang="en-US" dirty="0"/>
              <a:t>Water (Prevention and Control of Pollution) Act, 1974</a:t>
            </a:r>
          </a:p>
          <a:p>
            <a:pPr marL="742950" indent="-742950">
              <a:buFont typeface="+mj-lt"/>
              <a:buAutoNum type="arabicPeriod"/>
            </a:pPr>
            <a:r>
              <a:rPr lang="en-US" dirty="0"/>
              <a:t>Forest (Conservation) Act, 1980</a:t>
            </a:r>
          </a:p>
          <a:p>
            <a:pPr marL="742950" indent="-742950">
              <a:buFont typeface="+mj-lt"/>
              <a:buAutoNum type="arabicPeriod"/>
            </a:pPr>
            <a:r>
              <a:rPr lang="en-US" dirty="0"/>
              <a:t>Air (Prevention and Control of Pollution) Act, 1981</a:t>
            </a:r>
          </a:p>
          <a:p>
            <a:pPr marL="742950" indent="-742950">
              <a:buFont typeface="+mj-lt"/>
              <a:buAutoNum type="arabicPeriod"/>
            </a:pPr>
            <a:r>
              <a:rPr lang="en-US" dirty="0"/>
              <a:t>Environment (Protection) Act, </a:t>
            </a:r>
            <a:r>
              <a:rPr lang="en-US" dirty="0" smtClean="0"/>
              <a:t>1986</a:t>
            </a:r>
          </a:p>
          <a:p>
            <a:pPr marL="742950" indent="-742950">
              <a:buFont typeface="+mj-lt"/>
              <a:buAutoNum type="arabicPeriod"/>
            </a:pPr>
            <a:r>
              <a:rPr lang="en-US" dirty="0" smtClean="0">
                <a:solidFill>
                  <a:srgbClr val="FFC000"/>
                </a:solidFill>
              </a:rPr>
              <a:t>Remember chronology for MCQ</a:t>
            </a:r>
            <a:endParaRPr lang="en-US" dirty="0">
              <a:solidFill>
                <a:srgbClr val="FFC000"/>
              </a:solidFill>
            </a:endParaRPr>
          </a:p>
        </p:txBody>
      </p:sp>
      <p:sp>
        <p:nvSpPr>
          <p:cNvPr id="4" name="Title 3"/>
          <p:cNvSpPr>
            <a:spLocks noGrp="1"/>
          </p:cNvSpPr>
          <p:nvPr>
            <p:ph type="title"/>
          </p:nvPr>
        </p:nvSpPr>
        <p:spPr/>
        <p:txBody>
          <a:bodyPr/>
          <a:lstStyle/>
          <a:p>
            <a:r>
              <a:rPr lang="en-US" dirty="0" smtClean="0"/>
              <a:t>Review these 5 Acts</a:t>
            </a:r>
            <a:endParaRPr lang="en-US" dirty="0"/>
          </a:p>
        </p:txBody>
      </p:sp>
      <p:sp>
        <p:nvSpPr>
          <p:cNvPr id="5" name="Text Placeholder 4"/>
          <p:cNvSpPr>
            <a:spLocks noGrp="1"/>
          </p:cNvSpPr>
          <p:nvPr>
            <p:ph type="body" sz="quarter" idx="13"/>
          </p:nvPr>
        </p:nvSpPr>
        <p:spPr/>
        <p:txBody>
          <a:bodyPr/>
          <a:lstStyle/>
          <a:p>
            <a:r>
              <a:rPr lang="en-US" dirty="0" smtClean="0"/>
              <a:t>Mandate</a:t>
            </a:r>
            <a:endParaRPr lang="en-US" dirty="0"/>
          </a:p>
        </p:txBody>
      </p:sp>
    </p:spTree>
    <p:extLst>
      <p:ext uri="{BB962C8B-B14F-4D97-AF65-F5344CB8AC3E}">
        <p14:creationId xmlns:p14="http://schemas.microsoft.com/office/powerpoint/2010/main" val="1780657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Type of Sites?</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76543287"/>
              </p:ext>
            </p:extLst>
          </p:nvPr>
        </p:nvGraphicFramePr>
        <p:xfrm>
          <a:off x="838200" y="914400"/>
          <a:ext cx="10515600" cy="5797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3318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4294967295"/>
            <p:extLst>
              <p:ext uri="{D42A27DB-BD31-4B8C-83A1-F6EECF244321}">
                <p14:modId xmlns:p14="http://schemas.microsoft.com/office/powerpoint/2010/main" val="4023635416"/>
              </p:ext>
            </p:extLst>
          </p:nvPr>
        </p:nvGraphicFramePr>
        <p:xfrm>
          <a:off x="0" y="284480"/>
          <a:ext cx="11927840" cy="6461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Content Placeholder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9151" y="4480560"/>
            <a:ext cx="2522849" cy="2377440"/>
          </a:xfrm>
          <a:prstGeom prst="rect">
            <a:avLst/>
          </a:prstGeom>
        </p:spPr>
      </p:pic>
    </p:spTree>
    <p:extLst>
      <p:ext uri="{BB962C8B-B14F-4D97-AF65-F5344CB8AC3E}">
        <p14:creationId xmlns:p14="http://schemas.microsoft.com/office/powerpoint/2010/main" val="162523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E8D3C6A-8543-4BC8-B4C4-A20A217DE2F4}"/>
                                            </p:graphicEl>
                                          </p:spTgt>
                                        </p:tgtEl>
                                        <p:attrNameLst>
                                          <p:attrName>style.visibility</p:attrName>
                                        </p:attrNameLst>
                                      </p:cBhvr>
                                      <p:to>
                                        <p:strVal val="visible"/>
                                      </p:to>
                                    </p:set>
                                    <p:animEffect transition="in" filter="fade">
                                      <p:cBhvr>
                                        <p:cTn id="7" dur="500"/>
                                        <p:tgtEl>
                                          <p:spTgt spid="8">
                                            <p:graphicEl>
                                              <a:dgm id="{4E8D3C6A-8543-4BC8-B4C4-A20A217DE2F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3BFBF4A0-79F3-400F-BB26-260841BF342A}"/>
                                            </p:graphicEl>
                                          </p:spTgt>
                                        </p:tgtEl>
                                        <p:attrNameLst>
                                          <p:attrName>style.visibility</p:attrName>
                                        </p:attrNameLst>
                                      </p:cBhvr>
                                      <p:to>
                                        <p:strVal val="visible"/>
                                      </p:to>
                                    </p:set>
                                    <p:animEffect transition="in" filter="fade">
                                      <p:cBhvr>
                                        <p:cTn id="10" dur="500"/>
                                        <p:tgtEl>
                                          <p:spTgt spid="8">
                                            <p:graphicEl>
                                              <a:dgm id="{3BFBF4A0-79F3-400F-BB26-260841BF342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F9A71F9F-45D0-4BED-AB55-33E3A631DF1F}"/>
                                            </p:graphicEl>
                                          </p:spTgt>
                                        </p:tgtEl>
                                        <p:attrNameLst>
                                          <p:attrName>style.visibility</p:attrName>
                                        </p:attrNameLst>
                                      </p:cBhvr>
                                      <p:to>
                                        <p:strVal val="visible"/>
                                      </p:to>
                                    </p:set>
                                    <p:animEffect transition="in" filter="fade">
                                      <p:cBhvr>
                                        <p:cTn id="15" dur="500"/>
                                        <p:tgtEl>
                                          <p:spTgt spid="8">
                                            <p:graphicEl>
                                              <a:dgm id="{F9A71F9F-45D0-4BED-AB55-33E3A631DF1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7E361901-4BF9-467E-AD15-3C9FCC46EC67}"/>
                                            </p:graphicEl>
                                          </p:spTgt>
                                        </p:tgtEl>
                                        <p:attrNameLst>
                                          <p:attrName>style.visibility</p:attrName>
                                        </p:attrNameLst>
                                      </p:cBhvr>
                                      <p:to>
                                        <p:strVal val="visible"/>
                                      </p:to>
                                    </p:set>
                                    <p:animEffect transition="in" filter="fade">
                                      <p:cBhvr>
                                        <p:cTn id="18" dur="500"/>
                                        <p:tgtEl>
                                          <p:spTgt spid="8">
                                            <p:graphicEl>
                                              <a:dgm id="{7E361901-4BF9-467E-AD15-3C9FCC46EC6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BBF9D143-22AC-45F5-9EB5-D0B42A1B07B9}"/>
                                            </p:graphicEl>
                                          </p:spTgt>
                                        </p:tgtEl>
                                        <p:attrNameLst>
                                          <p:attrName>style.visibility</p:attrName>
                                        </p:attrNameLst>
                                      </p:cBhvr>
                                      <p:to>
                                        <p:strVal val="visible"/>
                                      </p:to>
                                    </p:set>
                                    <p:animEffect transition="in" filter="fade">
                                      <p:cBhvr>
                                        <p:cTn id="23" dur="500"/>
                                        <p:tgtEl>
                                          <p:spTgt spid="8">
                                            <p:graphicEl>
                                              <a:dgm id="{BBF9D143-22AC-45F5-9EB5-D0B42A1B07B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57296860-D42D-490C-A167-B46230C34357}"/>
                                            </p:graphicEl>
                                          </p:spTgt>
                                        </p:tgtEl>
                                        <p:attrNameLst>
                                          <p:attrName>style.visibility</p:attrName>
                                        </p:attrNameLst>
                                      </p:cBhvr>
                                      <p:to>
                                        <p:strVal val="visible"/>
                                      </p:to>
                                    </p:set>
                                    <p:animEffect transition="in" filter="fade">
                                      <p:cBhvr>
                                        <p:cTn id="26" dur="500"/>
                                        <p:tgtEl>
                                          <p:spTgt spid="8">
                                            <p:graphicEl>
                                              <a:dgm id="{57296860-D42D-490C-A167-B46230C3435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correct Statement(s)</a:t>
            </a:r>
            <a:endParaRPr lang="en-US" dirty="0"/>
          </a:p>
        </p:txBody>
      </p:sp>
      <p:sp>
        <p:nvSpPr>
          <p:cNvPr id="3" name="Content Placeholder 2"/>
          <p:cNvSpPr>
            <a:spLocks noGrp="1"/>
          </p:cNvSpPr>
          <p:nvPr>
            <p:ph idx="1"/>
          </p:nvPr>
        </p:nvSpPr>
        <p:spPr/>
        <p:txBody>
          <a:bodyPr>
            <a:normAutofit fontScale="92500" lnSpcReduction="10000"/>
          </a:bodyPr>
          <a:lstStyle/>
          <a:p>
            <a:pPr marL="742950" indent="-742950">
              <a:buFont typeface="+mj-lt"/>
              <a:buAutoNum type="alphaUcPeriod"/>
            </a:pPr>
            <a:r>
              <a:rPr lang="en-US" sz="5200" dirty="0" smtClean="0"/>
              <a:t>African </a:t>
            </a:r>
            <a:r>
              <a:rPr lang="en-US" sz="5200" dirty="0"/>
              <a:t>fruit bat is considered to be the natural host for the </a:t>
            </a:r>
            <a:r>
              <a:rPr lang="en-US" sz="5200" dirty="0" smtClean="0"/>
              <a:t>Ebola</a:t>
            </a:r>
          </a:p>
          <a:p>
            <a:pPr marL="742950" indent="-742950">
              <a:buFont typeface="+mj-lt"/>
              <a:buAutoNum type="alphaUcPeriod"/>
            </a:pPr>
            <a:r>
              <a:rPr lang="en-US" sz="5200" dirty="0" smtClean="0"/>
              <a:t>Indian </a:t>
            </a:r>
            <a:r>
              <a:rPr lang="en-US" sz="5200" dirty="0" err="1" smtClean="0"/>
              <a:t>Fruitbat</a:t>
            </a:r>
            <a:r>
              <a:rPr lang="en-US" sz="5200" dirty="0" smtClean="0"/>
              <a:t> is a protected species under Sch.1 of Wildlife protection Act 1972.</a:t>
            </a:r>
          </a:p>
          <a:p>
            <a:pPr marL="742950" indent="-742950">
              <a:buFont typeface="+mj-lt"/>
              <a:buAutoNum type="alphaUcPeriod"/>
            </a:pPr>
            <a:r>
              <a:rPr lang="en-US" sz="5200" dirty="0" smtClean="0"/>
              <a:t>Both A and B</a:t>
            </a:r>
          </a:p>
          <a:p>
            <a:pPr marL="742950" indent="-742950">
              <a:buFont typeface="+mj-lt"/>
              <a:buAutoNum type="alphaUcPeriod"/>
            </a:pPr>
            <a:r>
              <a:rPr lang="en-US" sz="5200" dirty="0" smtClean="0"/>
              <a:t>Neither A nor B</a:t>
            </a:r>
          </a:p>
          <a:p>
            <a:pPr marL="0" indent="0">
              <a:buNone/>
            </a:pPr>
            <a:r>
              <a:rPr lang="en-US" dirty="0" smtClean="0"/>
              <a:t>Ans. A</a:t>
            </a:r>
          </a:p>
          <a:p>
            <a:endParaRPr lang="en-US" dirty="0"/>
          </a:p>
        </p:txBody>
      </p:sp>
    </p:spTree>
    <p:extLst>
      <p:ext uri="{BB962C8B-B14F-4D97-AF65-F5344CB8AC3E}">
        <p14:creationId xmlns:p14="http://schemas.microsoft.com/office/powerpoint/2010/main" val="41198946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dirty="0"/>
              <a:t>Nature and animal worship has been part of the national culture and local festivals.</a:t>
            </a:r>
          </a:p>
          <a:p>
            <a:r>
              <a:rPr lang="en-US" dirty="0" smtClean="0"/>
              <a:t>TSR: Amend WLP so </a:t>
            </a:r>
            <a:r>
              <a:rPr lang="en-US" dirty="0"/>
              <a:t>people are not harassed for petty things, as long as animals are not harmed. </a:t>
            </a:r>
          </a:p>
          <a:p>
            <a:r>
              <a:rPr lang="en-US" dirty="0"/>
              <a:t>Example Nag </a:t>
            </a:r>
            <a:r>
              <a:rPr lang="en-US" dirty="0" err="1"/>
              <a:t>Panchami</a:t>
            </a:r>
            <a:r>
              <a:rPr lang="en-US" dirty="0"/>
              <a:t>: 5 day worship of snakes in </a:t>
            </a:r>
            <a:r>
              <a:rPr lang="en-US" dirty="0" err="1"/>
              <a:t>Shravan</a:t>
            </a:r>
            <a:r>
              <a:rPr lang="en-US" dirty="0"/>
              <a:t> </a:t>
            </a:r>
            <a:r>
              <a:rPr lang="en-US" dirty="0" smtClean="0"/>
              <a:t>month</a:t>
            </a:r>
          </a:p>
          <a:p>
            <a:r>
              <a:rPr lang="en-US" dirty="0" smtClean="0">
                <a:solidFill>
                  <a:srgbClr val="FFC000"/>
                </a:solidFill>
              </a:rPr>
              <a:t>Activists angry</a:t>
            </a:r>
            <a:endParaRPr lang="en-US" dirty="0">
              <a:solidFill>
                <a:srgbClr val="FFC000"/>
              </a:solidFill>
            </a:endParaRPr>
          </a:p>
        </p:txBody>
      </p:sp>
      <p:sp>
        <p:nvSpPr>
          <p:cNvPr id="6" name="Title 5"/>
          <p:cNvSpPr>
            <a:spLocks noGrp="1"/>
          </p:cNvSpPr>
          <p:nvPr>
            <p:ph type="title"/>
          </p:nvPr>
        </p:nvSpPr>
        <p:spPr/>
        <p:txBody>
          <a:bodyPr/>
          <a:lstStyle/>
          <a:p>
            <a:r>
              <a:rPr lang="en-US" dirty="0" smtClean="0"/>
              <a:t>WLP ’72</a:t>
            </a:r>
            <a:br>
              <a:rPr lang="en-US" dirty="0" smtClean="0"/>
            </a:br>
            <a:r>
              <a:rPr lang="en-US" dirty="0" smtClean="0"/>
              <a:t>Nag </a:t>
            </a:r>
            <a:r>
              <a:rPr lang="en-US" dirty="0" err="1" smtClean="0"/>
              <a:t>Panchami</a:t>
            </a:r>
            <a:endParaRPr lang="en-US" dirty="0"/>
          </a:p>
        </p:txBody>
      </p:sp>
      <p:sp>
        <p:nvSpPr>
          <p:cNvPr id="8" name="Text Placeholder 7"/>
          <p:cNvSpPr>
            <a:spLocks noGrp="1"/>
          </p:cNvSpPr>
          <p:nvPr>
            <p:ph type="body" sz="quarter" idx="13"/>
          </p:nvPr>
        </p:nvSpPr>
        <p:spPr/>
        <p:txBody>
          <a:bodyPr/>
          <a:lstStyle/>
          <a:p>
            <a:r>
              <a:rPr lang="en-US" sz="3600" dirty="0" smtClean="0"/>
              <a:t>Green Law Panel</a:t>
            </a:r>
            <a:endParaRPr lang="en-US" sz="3600" dirty="0"/>
          </a:p>
        </p:txBody>
      </p:sp>
      <p:pic>
        <p:nvPicPr>
          <p:cNvPr id="3" name="Content Placeholder 2"/>
          <p:cNvPicPr>
            <a:picLocks noGrp="1" noChangeAspect="1"/>
          </p:cNvPicPr>
          <p:nvPr>
            <p:ph sz="quarter" idx="14"/>
          </p:nvPr>
        </p:nvPicPr>
        <p:blipFill>
          <a:blip r:embed="rId2"/>
          <a:stretch>
            <a:fillRect/>
          </a:stretch>
        </p:blipFill>
        <p:spPr>
          <a:xfrm>
            <a:off x="8882063" y="3415480"/>
            <a:ext cx="3089275" cy="2082853"/>
          </a:xfrm>
          <a:prstGeom prst="rect">
            <a:avLst/>
          </a:prstGeom>
        </p:spPr>
      </p:pic>
    </p:spTree>
    <p:extLst>
      <p:ext uri="{BB962C8B-B14F-4D97-AF65-F5344CB8AC3E}">
        <p14:creationId xmlns:p14="http://schemas.microsoft.com/office/powerpoint/2010/main" val="26781148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994149000"/>
              </p:ext>
            </p:extLst>
          </p:nvPr>
        </p:nvGraphicFramePr>
        <p:xfrm>
          <a:off x="448056" y="914400"/>
          <a:ext cx="10905744"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SC Order 2006</a:t>
            </a:r>
            <a:endParaRPr lang="en-US" dirty="0"/>
          </a:p>
        </p:txBody>
      </p:sp>
      <p:sp>
        <p:nvSpPr>
          <p:cNvPr id="9" name="Pentagon 8"/>
          <p:cNvSpPr/>
          <p:nvPr/>
        </p:nvSpPr>
        <p:spPr>
          <a:xfrm rot="20100983">
            <a:off x="7464555" y="709262"/>
            <a:ext cx="5171736" cy="1929947"/>
          </a:xfrm>
          <a:prstGeom prst="homePlate">
            <a:avLst/>
          </a:prstGeom>
          <a:solidFill>
            <a:srgbClr val="92D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1"/>
                </a:solidFill>
                <a:latin typeface="Franklin Gothic Medium Cond" panose="020B0606030402020204" pitchFamily="34" charset="0"/>
              </a:rPr>
              <a:t>Only 29 zones </a:t>
            </a:r>
          </a:p>
          <a:p>
            <a:pPr algn="ctr"/>
            <a:r>
              <a:rPr lang="en-US" sz="4000" dirty="0" smtClean="0">
                <a:solidFill>
                  <a:schemeClr val="bg1"/>
                </a:solidFill>
                <a:latin typeface="Franklin Gothic Medium Cond" panose="020B0606030402020204" pitchFamily="34" charset="0"/>
              </a:rPr>
              <a:t>in 10 states. </a:t>
            </a:r>
          </a:p>
          <a:p>
            <a:pPr algn="ctr"/>
            <a:r>
              <a:rPr lang="en-US" sz="4000" dirty="0" smtClean="0">
                <a:solidFill>
                  <a:schemeClr val="bg1"/>
                </a:solidFill>
                <a:latin typeface="Franklin Gothic Medium Cond" panose="020B0606030402020204" pitchFamily="34" charset="0"/>
              </a:rPr>
              <a:t>TSR: ask all in deadline</a:t>
            </a:r>
            <a:endParaRPr lang="en-US" sz="4000" dirty="0">
              <a:solidFill>
                <a:schemeClr val="bg1"/>
              </a:solidFill>
              <a:latin typeface="Franklin Gothic Medium Cond" panose="020B0606030402020204" pitchFamily="34" charset="0"/>
            </a:endParaRPr>
          </a:p>
        </p:txBody>
      </p:sp>
      <p:sp>
        <p:nvSpPr>
          <p:cNvPr id="10" name="Rectangle 9"/>
          <p:cNvSpPr/>
          <p:nvPr/>
        </p:nvSpPr>
        <p:spPr>
          <a:xfrm>
            <a:off x="593371" y="5901069"/>
            <a:ext cx="10760429" cy="796918"/>
          </a:xfrm>
          <a:prstGeom prst="rect">
            <a:avLst/>
          </a:prstGeom>
          <a:solidFill>
            <a:srgbClr val="92D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1"/>
                </a:solidFill>
                <a:latin typeface="Franklin Gothic Medium Cond" panose="020B0606030402020204" pitchFamily="34" charset="0"/>
              </a:rPr>
              <a:t>TSR: states don’t need permission to </a:t>
            </a:r>
            <a:r>
              <a:rPr lang="en-US" sz="4000" dirty="0" smtClean="0">
                <a:solidFill>
                  <a:schemeClr val="bg1"/>
                </a:solidFill>
                <a:latin typeface="Franklin Gothic Demi" panose="020B0703020102020204" pitchFamily="34" charset="0"/>
              </a:rPr>
              <a:t>▲ PA boundary</a:t>
            </a:r>
            <a:endParaRPr lang="en-US" sz="4000" dirty="0">
              <a:solidFill>
                <a:schemeClr val="bg1"/>
              </a:solidFill>
              <a:latin typeface="Franklin Gothic Medium Cond" panose="020B0606030402020204" pitchFamily="34" charset="0"/>
            </a:endParaRPr>
          </a:p>
        </p:txBody>
      </p:sp>
      <p:sp>
        <p:nvSpPr>
          <p:cNvPr id="2" name="Down Arrow 1"/>
          <p:cNvSpPr/>
          <p:nvPr/>
        </p:nvSpPr>
        <p:spPr>
          <a:xfrm>
            <a:off x="5974080" y="711200"/>
            <a:ext cx="314960" cy="1910080"/>
          </a:xfrm>
          <a:prstGeom prst="downArrow">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46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61C778A4-AC0B-48EB-9142-A15251A04E6C}"/>
                                            </p:graphicEl>
                                          </p:spTgt>
                                        </p:tgtEl>
                                        <p:attrNameLst>
                                          <p:attrName>style.visibility</p:attrName>
                                        </p:attrNameLst>
                                      </p:cBhvr>
                                      <p:to>
                                        <p:strVal val="visible"/>
                                      </p:to>
                                    </p:set>
                                    <p:animEffect transition="in" filter="fade">
                                      <p:cBhvr>
                                        <p:cTn id="7" dur="500"/>
                                        <p:tgtEl>
                                          <p:spTgt spid="8">
                                            <p:graphicEl>
                                              <a:dgm id="{61C778A4-AC0B-48EB-9142-A15251A04E6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35A8D05E-81C8-409E-90BF-3A1213FC942C}"/>
                                            </p:graphicEl>
                                          </p:spTgt>
                                        </p:tgtEl>
                                        <p:attrNameLst>
                                          <p:attrName>style.visibility</p:attrName>
                                        </p:attrNameLst>
                                      </p:cBhvr>
                                      <p:to>
                                        <p:strVal val="visible"/>
                                      </p:to>
                                    </p:set>
                                    <p:animEffect transition="in" filter="fade">
                                      <p:cBhvr>
                                        <p:cTn id="12" dur="500"/>
                                        <p:tgtEl>
                                          <p:spTgt spid="8">
                                            <p:graphicEl>
                                              <a:dgm id="{35A8D05E-81C8-409E-90BF-3A1213FC942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94CF66F7-BBC2-4362-A379-EEC532BB4B2D}"/>
                                            </p:graphicEl>
                                          </p:spTgt>
                                        </p:tgtEl>
                                        <p:attrNameLst>
                                          <p:attrName>style.visibility</p:attrName>
                                        </p:attrNameLst>
                                      </p:cBhvr>
                                      <p:to>
                                        <p:strVal val="visible"/>
                                      </p:to>
                                    </p:set>
                                    <p:animEffect transition="in" filter="fade">
                                      <p:cBhvr>
                                        <p:cTn id="17" dur="500"/>
                                        <p:tgtEl>
                                          <p:spTgt spid="8">
                                            <p:graphicEl>
                                              <a:dgm id="{94CF66F7-BBC2-4362-A379-EEC532BB4B2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790EE328-FB1D-4378-903C-39427B0CDFBA}"/>
                                            </p:graphicEl>
                                          </p:spTgt>
                                        </p:tgtEl>
                                        <p:attrNameLst>
                                          <p:attrName>style.visibility</p:attrName>
                                        </p:attrNameLst>
                                      </p:cBhvr>
                                      <p:to>
                                        <p:strVal val="visible"/>
                                      </p:to>
                                    </p:set>
                                    <p:animEffect transition="in" filter="fade">
                                      <p:cBhvr>
                                        <p:cTn id="22" dur="500"/>
                                        <p:tgtEl>
                                          <p:spTgt spid="8">
                                            <p:graphicEl>
                                              <a:dgm id="{790EE328-FB1D-4378-903C-39427B0CDFB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2A4420D7-95D1-459F-8458-EA858DC4C1C8}"/>
                                            </p:graphicEl>
                                          </p:spTgt>
                                        </p:tgtEl>
                                        <p:attrNameLst>
                                          <p:attrName>style.visibility</p:attrName>
                                        </p:attrNameLst>
                                      </p:cBhvr>
                                      <p:to>
                                        <p:strVal val="visible"/>
                                      </p:to>
                                    </p:set>
                                    <p:animEffect transition="in" filter="fade">
                                      <p:cBhvr>
                                        <p:cTn id="27" dur="500"/>
                                        <p:tgtEl>
                                          <p:spTgt spid="8">
                                            <p:graphicEl>
                                              <a:dgm id="{2A4420D7-95D1-459F-8458-EA858DC4C1C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58D404E4-7E88-426A-A791-6DD955379067}"/>
                                            </p:graphicEl>
                                          </p:spTgt>
                                        </p:tgtEl>
                                        <p:attrNameLst>
                                          <p:attrName>style.visibility</p:attrName>
                                        </p:attrNameLst>
                                      </p:cBhvr>
                                      <p:to>
                                        <p:strVal val="visible"/>
                                      </p:to>
                                    </p:set>
                                    <p:animEffect transition="in" filter="fade">
                                      <p:cBhvr>
                                        <p:cTn id="32" dur="500"/>
                                        <p:tgtEl>
                                          <p:spTgt spid="8">
                                            <p:graphicEl>
                                              <a:dgm id="{58D404E4-7E88-426A-A791-6DD955379067}"/>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graphicEl>
                                              <a:dgm id="{CE6C14FE-71B6-4315-8B50-A502B42BDE75}"/>
                                            </p:graphicEl>
                                          </p:spTgt>
                                        </p:tgtEl>
                                        <p:attrNameLst>
                                          <p:attrName>style.visibility</p:attrName>
                                        </p:attrNameLst>
                                      </p:cBhvr>
                                      <p:to>
                                        <p:strVal val="visible"/>
                                      </p:to>
                                    </p:set>
                                    <p:animEffect transition="in" filter="fade">
                                      <p:cBhvr>
                                        <p:cTn id="37" dur="500"/>
                                        <p:tgtEl>
                                          <p:spTgt spid="8">
                                            <p:graphicEl>
                                              <a:dgm id="{CE6C14FE-71B6-4315-8B50-A502B42BDE7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fontAlgn="ctr"/>
            <a:r>
              <a:rPr lang="en-US" dirty="0"/>
              <a:t>Poachers use Leg and mouth </a:t>
            </a:r>
            <a:r>
              <a:rPr lang="en-US" dirty="0" smtClean="0"/>
              <a:t>hold-traps </a:t>
            </a:r>
            <a:r>
              <a:rPr lang="en-US" dirty="0"/>
              <a:t>against tigers and leopards</a:t>
            </a:r>
          </a:p>
          <a:p>
            <a:pPr fontAlgn="ctr"/>
            <a:r>
              <a:rPr lang="en-US" dirty="0"/>
              <a:t>Possession Traps of traps illegal inside </a:t>
            </a:r>
            <a:r>
              <a:rPr lang="en-US" dirty="0" smtClean="0"/>
              <a:t>Protected Area (PA)</a:t>
            </a:r>
            <a:endParaRPr lang="en-US" dirty="0"/>
          </a:p>
          <a:p>
            <a:pPr fontAlgn="ctr"/>
            <a:r>
              <a:rPr lang="en-US" dirty="0"/>
              <a:t>But outside PA, their mfg. and possession not </a:t>
            </a:r>
            <a:r>
              <a:rPr lang="en-US" dirty="0" smtClean="0"/>
              <a:t>illegal </a:t>
            </a:r>
            <a:r>
              <a:rPr lang="en-US" dirty="0" smtClean="0">
                <a:sym typeface="Wingdings" panose="05000000000000000000" pitchFamily="2" charset="2"/>
              </a:rPr>
              <a:t></a:t>
            </a:r>
            <a:endParaRPr lang="en-US" dirty="0"/>
          </a:p>
          <a:p>
            <a:pPr fontAlgn="ctr"/>
            <a:r>
              <a:rPr lang="en-US" dirty="0"/>
              <a:t>TSR: make it illegal everywhere, except for educational </a:t>
            </a:r>
            <a:r>
              <a:rPr lang="en-US" dirty="0" smtClean="0"/>
              <a:t>display</a:t>
            </a:r>
            <a:endParaRPr lang="en-US" dirty="0"/>
          </a:p>
        </p:txBody>
      </p:sp>
      <p:sp>
        <p:nvSpPr>
          <p:cNvPr id="6" name="Title 5"/>
          <p:cNvSpPr>
            <a:spLocks noGrp="1"/>
          </p:cNvSpPr>
          <p:nvPr>
            <p:ph type="title"/>
          </p:nvPr>
        </p:nvSpPr>
        <p:spPr/>
        <p:txBody>
          <a:bodyPr/>
          <a:lstStyle/>
          <a:p>
            <a:r>
              <a:rPr lang="en-US" dirty="0" smtClean="0"/>
              <a:t>WLP’72</a:t>
            </a:r>
            <a:br>
              <a:rPr lang="en-US" dirty="0" smtClean="0"/>
            </a:br>
            <a:r>
              <a:rPr lang="en-US" dirty="0" smtClean="0"/>
              <a:t>TRAPS</a:t>
            </a:r>
            <a:endParaRPr lang="en-US" dirty="0"/>
          </a:p>
        </p:txBody>
      </p:sp>
      <p:sp>
        <p:nvSpPr>
          <p:cNvPr id="8" name="Text Placeholder 7"/>
          <p:cNvSpPr>
            <a:spLocks noGrp="1"/>
          </p:cNvSpPr>
          <p:nvPr>
            <p:ph type="body" sz="quarter" idx="13"/>
          </p:nvPr>
        </p:nvSpPr>
        <p:spPr/>
        <p:txBody>
          <a:bodyPr/>
          <a:lstStyle/>
          <a:p>
            <a:r>
              <a:rPr lang="en-US" sz="3600" dirty="0" smtClean="0"/>
              <a:t>Green Law Panel</a:t>
            </a:r>
            <a:endParaRPr lang="en-US" sz="3600" dirty="0"/>
          </a:p>
        </p:txBody>
      </p:sp>
      <p:pic>
        <p:nvPicPr>
          <p:cNvPr id="3" name="Content Placeholder 2"/>
          <p:cNvPicPr>
            <a:picLocks noGrp="1" noChangeAspect="1"/>
          </p:cNvPicPr>
          <p:nvPr>
            <p:ph sz="quarter" idx="14"/>
          </p:nvPr>
        </p:nvPicPr>
        <p:blipFill>
          <a:blip r:embed="rId2"/>
          <a:stretch>
            <a:fillRect/>
          </a:stretch>
        </p:blipFill>
        <p:spPr>
          <a:xfrm>
            <a:off x="8882063" y="3144859"/>
            <a:ext cx="3089275" cy="2624094"/>
          </a:xfrm>
          <a:prstGeom prst="rect">
            <a:avLst/>
          </a:prstGeom>
        </p:spPr>
      </p:pic>
    </p:spTree>
    <p:extLst>
      <p:ext uri="{BB962C8B-B14F-4D97-AF65-F5344CB8AC3E}">
        <p14:creationId xmlns:p14="http://schemas.microsoft.com/office/powerpoint/2010/main" val="30532170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fontAlgn="ctr"/>
            <a:r>
              <a:rPr lang="en-US" dirty="0" smtClean="0"/>
              <a:t>Protected areas: explosive, poison, chemicals banned</a:t>
            </a:r>
          </a:p>
          <a:p>
            <a:pPr fontAlgn="ctr"/>
            <a:r>
              <a:rPr lang="en-US" dirty="0" smtClean="0"/>
              <a:t>But polythene bags thrown casually</a:t>
            </a:r>
          </a:p>
          <a:p>
            <a:pPr fontAlgn="ctr"/>
            <a:r>
              <a:rPr lang="en-US" dirty="0" smtClean="0"/>
              <a:t>TSR: </a:t>
            </a:r>
            <a:r>
              <a:rPr lang="en-US" smtClean="0"/>
              <a:t>ban them</a:t>
            </a:r>
            <a:endParaRPr lang="en-US" dirty="0"/>
          </a:p>
        </p:txBody>
      </p:sp>
      <p:sp>
        <p:nvSpPr>
          <p:cNvPr id="6" name="Title 5"/>
          <p:cNvSpPr>
            <a:spLocks noGrp="1"/>
          </p:cNvSpPr>
          <p:nvPr>
            <p:ph type="title"/>
          </p:nvPr>
        </p:nvSpPr>
        <p:spPr/>
        <p:txBody>
          <a:bodyPr/>
          <a:lstStyle/>
          <a:p>
            <a:r>
              <a:rPr lang="en-US" dirty="0" smtClean="0"/>
              <a:t>WLP’72</a:t>
            </a:r>
            <a:br>
              <a:rPr lang="en-US" dirty="0" smtClean="0"/>
            </a:br>
            <a:r>
              <a:rPr lang="en-US" dirty="0" err="1" smtClean="0"/>
              <a:t>Poly.bags</a:t>
            </a:r>
            <a:endParaRPr lang="en-US" dirty="0"/>
          </a:p>
        </p:txBody>
      </p:sp>
      <p:sp>
        <p:nvSpPr>
          <p:cNvPr id="8" name="Text Placeholder 7"/>
          <p:cNvSpPr>
            <a:spLocks noGrp="1"/>
          </p:cNvSpPr>
          <p:nvPr>
            <p:ph type="body" sz="quarter" idx="13"/>
          </p:nvPr>
        </p:nvSpPr>
        <p:spPr/>
        <p:txBody>
          <a:bodyPr/>
          <a:lstStyle/>
          <a:p>
            <a:r>
              <a:rPr lang="en-US" sz="3600" dirty="0" smtClean="0"/>
              <a:t>Green Law Panel</a:t>
            </a:r>
            <a:endParaRPr lang="en-US" sz="3600" dirty="0"/>
          </a:p>
        </p:txBody>
      </p:sp>
      <p:pic>
        <p:nvPicPr>
          <p:cNvPr id="4" name="Content Placeholder 3"/>
          <p:cNvPicPr>
            <a:picLocks noGrp="1" noChangeAspect="1"/>
          </p:cNvPicPr>
          <p:nvPr>
            <p:ph sz="quarter" idx="14"/>
          </p:nvPr>
        </p:nvPicPr>
        <p:blipFill>
          <a:blip r:embed="rId2"/>
          <a:stretch>
            <a:fillRect/>
          </a:stretch>
        </p:blipFill>
        <p:spPr>
          <a:xfrm>
            <a:off x="8882063" y="2888372"/>
            <a:ext cx="3089275" cy="3137069"/>
          </a:xfrm>
          <a:prstGeom prst="rect">
            <a:avLst/>
          </a:prstGeom>
        </p:spPr>
      </p:pic>
    </p:spTree>
    <p:extLst>
      <p:ext uri="{BB962C8B-B14F-4D97-AF65-F5344CB8AC3E}">
        <p14:creationId xmlns:p14="http://schemas.microsoft.com/office/powerpoint/2010/main" val="17472381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85000" lnSpcReduction="10000"/>
          </a:bodyPr>
          <a:lstStyle/>
          <a:p>
            <a:pPr marL="0" indent="0">
              <a:buNone/>
            </a:pPr>
            <a:r>
              <a:rPr lang="en-US" dirty="0">
                <a:solidFill>
                  <a:srgbClr val="FFC000"/>
                </a:solidFill>
              </a:rPr>
              <a:t>Wildlife Institute of India (WII</a:t>
            </a:r>
            <a:r>
              <a:rPr lang="en-US" dirty="0" smtClean="0">
                <a:solidFill>
                  <a:srgbClr val="FFC000"/>
                </a:solidFill>
              </a:rPr>
              <a:t>), Dehradun</a:t>
            </a:r>
            <a:endParaRPr lang="en-US" dirty="0">
              <a:solidFill>
                <a:srgbClr val="FFC000"/>
              </a:solidFill>
            </a:endParaRPr>
          </a:p>
          <a:p>
            <a:pPr fontAlgn="ctr"/>
            <a:r>
              <a:rPr lang="en-US" dirty="0" smtClean="0"/>
              <a:t>Their Forensic expert identify animal parts confiscated during raids</a:t>
            </a:r>
            <a:endParaRPr lang="en-US" dirty="0"/>
          </a:p>
          <a:p>
            <a:pPr fontAlgn="ctr"/>
            <a:r>
              <a:rPr lang="en-US" dirty="0"/>
              <a:t>Courts require physical </a:t>
            </a:r>
            <a:r>
              <a:rPr lang="en-US" dirty="0" smtClean="0"/>
              <a:t>presence during trial, but WII-manpower low.</a:t>
            </a:r>
            <a:endParaRPr lang="en-US" dirty="0"/>
          </a:p>
          <a:p>
            <a:pPr fontAlgn="ctr"/>
            <a:r>
              <a:rPr lang="en-US" dirty="0">
                <a:solidFill>
                  <a:srgbClr val="FFC000"/>
                </a:solidFill>
              </a:rPr>
              <a:t>TSR: </a:t>
            </a:r>
            <a:r>
              <a:rPr lang="en-US" dirty="0" err="1"/>
              <a:t>give'em</a:t>
            </a:r>
            <a:r>
              <a:rPr lang="en-US" dirty="0"/>
              <a:t> 'Expert' status </a:t>
            </a:r>
            <a:r>
              <a:rPr lang="en-US" dirty="0" smtClean="0"/>
              <a:t>@CrPC (</a:t>
            </a:r>
            <a:r>
              <a:rPr lang="en-US" dirty="0"/>
              <a:t>Sec.293)</a:t>
            </a:r>
          </a:p>
          <a:p>
            <a:pPr marL="0" indent="0">
              <a:buNone/>
            </a:pPr>
            <a:r>
              <a:rPr lang="en-US" dirty="0" smtClean="0">
                <a:solidFill>
                  <a:srgbClr val="FFC000"/>
                </a:solidFill>
              </a:rPr>
              <a:t>International </a:t>
            </a:r>
            <a:r>
              <a:rPr lang="en-US" dirty="0">
                <a:solidFill>
                  <a:srgbClr val="FFC000"/>
                </a:solidFill>
              </a:rPr>
              <a:t>Border Areas</a:t>
            </a:r>
          </a:p>
          <a:p>
            <a:pPr fontAlgn="ctr"/>
            <a:r>
              <a:rPr lang="en-US" dirty="0"/>
              <a:t>Local police / forest officials can't reach. </a:t>
            </a:r>
          </a:p>
          <a:p>
            <a:pPr fontAlgn="ctr"/>
            <a:r>
              <a:rPr lang="en-US" dirty="0" smtClean="0">
                <a:solidFill>
                  <a:srgbClr val="FFC000"/>
                </a:solidFill>
              </a:rPr>
              <a:t>TSR: </a:t>
            </a:r>
            <a:r>
              <a:rPr lang="en-US" dirty="0" smtClean="0"/>
              <a:t>Better </a:t>
            </a:r>
            <a:r>
              <a:rPr lang="en-US" dirty="0"/>
              <a:t>delegate powers to BSF / ITBP etc. to check against intl. wildlife trade</a:t>
            </a:r>
            <a:r>
              <a:rPr lang="en-US" dirty="0" smtClean="0"/>
              <a:t>.</a:t>
            </a:r>
            <a:endParaRPr lang="en-US" dirty="0"/>
          </a:p>
        </p:txBody>
      </p:sp>
      <p:sp>
        <p:nvSpPr>
          <p:cNvPr id="6" name="Title 5"/>
          <p:cNvSpPr>
            <a:spLocks noGrp="1"/>
          </p:cNvSpPr>
          <p:nvPr>
            <p:ph type="title"/>
          </p:nvPr>
        </p:nvSpPr>
        <p:spPr/>
        <p:txBody>
          <a:bodyPr/>
          <a:lstStyle/>
          <a:p>
            <a:r>
              <a:rPr lang="en-US" dirty="0" smtClean="0"/>
              <a:t>WLP’72</a:t>
            </a:r>
            <a:br>
              <a:rPr lang="en-US" dirty="0" smtClean="0"/>
            </a:br>
            <a:r>
              <a:rPr lang="en-US" dirty="0" smtClean="0"/>
              <a:t>Personnel</a:t>
            </a:r>
            <a:endParaRPr lang="en-US" dirty="0"/>
          </a:p>
        </p:txBody>
      </p:sp>
      <p:sp>
        <p:nvSpPr>
          <p:cNvPr id="8" name="Text Placeholder 7"/>
          <p:cNvSpPr>
            <a:spLocks noGrp="1"/>
          </p:cNvSpPr>
          <p:nvPr>
            <p:ph type="body" sz="quarter" idx="13"/>
          </p:nvPr>
        </p:nvSpPr>
        <p:spPr/>
        <p:txBody>
          <a:bodyPr/>
          <a:lstStyle/>
          <a:p>
            <a:r>
              <a:rPr lang="en-US" sz="3600" dirty="0" smtClean="0"/>
              <a:t>Green Law Panel</a:t>
            </a:r>
            <a:endParaRPr lang="en-US" sz="3600" dirty="0"/>
          </a:p>
        </p:txBody>
      </p:sp>
      <p:pic>
        <p:nvPicPr>
          <p:cNvPr id="9" name="Content Placeholder 8"/>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207500" y="3237706"/>
            <a:ext cx="2438400" cy="2438400"/>
          </a:xfrm>
        </p:spPr>
      </p:pic>
    </p:spTree>
    <p:extLst>
      <p:ext uri="{BB962C8B-B14F-4D97-AF65-F5344CB8AC3E}">
        <p14:creationId xmlns:p14="http://schemas.microsoft.com/office/powerpoint/2010/main" val="2059193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331163870"/>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normAutofit fontScale="90000"/>
          </a:bodyPr>
          <a:lstStyle/>
          <a:p>
            <a:r>
              <a:rPr lang="en-US" dirty="0" smtClean="0"/>
              <a:t>Green Law panel: Reforms in Wildlife Protection Act</a:t>
            </a:r>
            <a:endParaRPr lang="en-US"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002397"/>
            <a:ext cx="1969095" cy="1855603"/>
          </a:xfrm>
          <a:prstGeom prst="rect">
            <a:avLst/>
          </a:prstGeom>
        </p:spPr>
      </p:pic>
    </p:spTree>
    <p:extLst>
      <p:ext uri="{BB962C8B-B14F-4D97-AF65-F5344CB8AC3E}">
        <p14:creationId xmlns:p14="http://schemas.microsoft.com/office/powerpoint/2010/main" val="28878354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5" name="Content Placeholder 4"/>
          <p:cNvSpPr>
            <a:spLocks noGrp="1"/>
          </p:cNvSpPr>
          <p:nvPr>
            <p:ph idx="1"/>
          </p:nvPr>
        </p:nvSpPr>
        <p:spPr/>
        <p:txBody>
          <a:bodyPr>
            <a:normAutofit fontScale="92500" lnSpcReduction="20000"/>
          </a:bodyPr>
          <a:lstStyle/>
          <a:p>
            <a:r>
              <a:rPr lang="en-US" dirty="0" smtClean="0"/>
              <a:t>Depending on size of project &amp; possible impact on health/nature</a:t>
            </a:r>
          </a:p>
          <a:p>
            <a:r>
              <a:rPr lang="en-US" dirty="0" smtClean="0"/>
              <a:t>All Projects: Cat A (Union) / Cat B (state)</a:t>
            </a:r>
          </a:p>
          <a:p>
            <a:r>
              <a:rPr lang="en-US" dirty="0" smtClean="0"/>
              <a:t>Environment Impact Assessment (EIA) =&gt; Environment Clearance.</a:t>
            </a:r>
          </a:p>
          <a:p>
            <a:r>
              <a:rPr lang="en-US" dirty="0" smtClean="0"/>
              <a:t>Professional manpower….x</a:t>
            </a:r>
          </a:p>
          <a:p>
            <a:r>
              <a:rPr lang="en-US" dirty="0" smtClean="0"/>
              <a:t>Scientific assessment….x</a:t>
            </a:r>
          </a:p>
          <a:p>
            <a:r>
              <a:rPr lang="en-US" dirty="0"/>
              <a:t>4 stages: screening, scoping, public consultation and appraisal </a:t>
            </a:r>
            <a:r>
              <a:rPr lang="en-US" dirty="0" smtClean="0"/>
              <a:t>: overlapping / duplication of certificates</a:t>
            </a:r>
            <a:endParaRPr lang="en-US" dirty="0"/>
          </a:p>
        </p:txBody>
      </p:sp>
      <p:sp>
        <p:nvSpPr>
          <p:cNvPr id="4" name="Title 3"/>
          <p:cNvSpPr>
            <a:spLocks noGrp="1"/>
          </p:cNvSpPr>
          <p:nvPr>
            <p:ph type="title"/>
          </p:nvPr>
        </p:nvSpPr>
        <p:spPr/>
        <p:txBody>
          <a:bodyPr/>
          <a:lstStyle/>
          <a:p>
            <a:r>
              <a:rPr lang="en-US" dirty="0" smtClean="0"/>
              <a:t>Problem in present structure</a:t>
            </a:r>
            <a:endParaRPr lang="en-US" dirty="0"/>
          </a:p>
        </p:txBody>
      </p:sp>
      <p:sp>
        <p:nvSpPr>
          <p:cNvPr id="6" name="Text Placeholder 5"/>
          <p:cNvSpPr>
            <a:spLocks noGrp="1"/>
          </p:cNvSpPr>
          <p:nvPr>
            <p:ph type="body" sz="quarter" idx="13"/>
          </p:nvPr>
        </p:nvSpPr>
        <p:spPr/>
        <p:txBody>
          <a:bodyPr/>
          <a:lstStyle/>
          <a:p>
            <a:r>
              <a:rPr lang="en-US" sz="3600" dirty="0" smtClean="0"/>
              <a:t>Env. Clearance</a:t>
            </a:r>
            <a:endParaRPr lang="en-US" sz="3600" dirty="0"/>
          </a:p>
        </p:txBody>
      </p:sp>
    </p:spTree>
    <p:extLst>
      <p:ext uri="{BB962C8B-B14F-4D97-AF65-F5344CB8AC3E}">
        <p14:creationId xmlns:p14="http://schemas.microsoft.com/office/powerpoint/2010/main" val="5824852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
        <p:nvSpPr>
          <p:cNvPr id="5" name="Content Placeholder 4"/>
          <p:cNvSpPr>
            <a:spLocks noGrp="1"/>
          </p:cNvSpPr>
          <p:nvPr>
            <p:ph idx="1"/>
          </p:nvPr>
        </p:nvSpPr>
        <p:spPr/>
        <p:txBody>
          <a:bodyPr>
            <a:normAutofit/>
          </a:bodyPr>
          <a:lstStyle/>
          <a:p>
            <a:r>
              <a:rPr lang="en-US" dirty="0" smtClean="0"/>
              <a:t>No penalty for false info.</a:t>
            </a:r>
          </a:p>
          <a:p>
            <a:r>
              <a:rPr lang="en-US" dirty="0" smtClean="0"/>
              <a:t>CRZ panel separate.</a:t>
            </a:r>
          </a:p>
          <a:p>
            <a:r>
              <a:rPr lang="en-US" dirty="0" smtClean="0"/>
              <a:t>State and Central Pollution control board have not much to say.</a:t>
            </a:r>
          </a:p>
          <a:p>
            <a:r>
              <a:rPr lang="en-US" dirty="0" smtClean="0"/>
              <a:t>Inspector raj, red tapes, aversion to clear files due to media/judicial scrutiny</a:t>
            </a:r>
          </a:p>
        </p:txBody>
      </p:sp>
      <p:sp>
        <p:nvSpPr>
          <p:cNvPr id="4" name="Title 3"/>
          <p:cNvSpPr>
            <a:spLocks noGrp="1"/>
          </p:cNvSpPr>
          <p:nvPr>
            <p:ph type="title"/>
          </p:nvPr>
        </p:nvSpPr>
        <p:spPr/>
        <p:txBody>
          <a:bodyPr/>
          <a:lstStyle/>
          <a:p>
            <a:r>
              <a:rPr lang="en-US" dirty="0" smtClean="0"/>
              <a:t>Problem in present structure</a:t>
            </a:r>
            <a:endParaRPr lang="en-US" dirty="0"/>
          </a:p>
        </p:txBody>
      </p:sp>
      <p:sp>
        <p:nvSpPr>
          <p:cNvPr id="6" name="Text Placeholder 5"/>
          <p:cNvSpPr>
            <a:spLocks noGrp="1"/>
          </p:cNvSpPr>
          <p:nvPr>
            <p:ph type="body" sz="quarter" idx="13"/>
          </p:nvPr>
        </p:nvSpPr>
        <p:spPr/>
        <p:txBody>
          <a:bodyPr/>
          <a:lstStyle/>
          <a:p>
            <a:r>
              <a:rPr lang="en-US" sz="3600" dirty="0" smtClean="0"/>
              <a:t>Env. Clearance</a:t>
            </a:r>
            <a:endParaRPr lang="en-US" sz="3600" dirty="0"/>
          </a:p>
        </p:txBody>
      </p:sp>
    </p:spTree>
    <p:extLst>
      <p:ext uri="{BB962C8B-B14F-4D97-AF65-F5344CB8AC3E}">
        <p14:creationId xmlns:p14="http://schemas.microsoft.com/office/powerpoint/2010/main" val="24672678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9207500" y="3237706"/>
            <a:ext cx="2438400" cy="2438400"/>
          </a:xfrm>
        </p:spPr>
      </p:pic>
      <p:sp>
        <p:nvSpPr>
          <p:cNvPr id="5" name="Content Placeholder 4"/>
          <p:cNvSpPr>
            <a:spLocks noGrp="1"/>
          </p:cNvSpPr>
          <p:nvPr>
            <p:ph idx="1"/>
          </p:nvPr>
        </p:nvSpPr>
        <p:spPr/>
        <p:txBody>
          <a:bodyPr>
            <a:normAutofit fontScale="85000" lnSpcReduction="10000"/>
          </a:bodyPr>
          <a:lstStyle/>
          <a:p>
            <a:pPr marL="228600" lvl="1">
              <a:spcBef>
                <a:spcPts val="1000"/>
              </a:spcBef>
            </a:pPr>
            <a:r>
              <a:rPr lang="en-US" dirty="0">
                <a:hlinkClick r:id="rId4"/>
              </a:rPr>
              <a:t>Tiger Reserves</a:t>
            </a:r>
            <a:endParaRPr lang="en-US" dirty="0"/>
          </a:p>
          <a:p>
            <a:pPr lvl="1"/>
            <a:r>
              <a:rPr lang="en-US" dirty="0" smtClean="0"/>
              <a:t>1973: Project Tiger. NTCA </a:t>
            </a:r>
            <a:r>
              <a:rPr lang="en-US" dirty="0" err="1" smtClean="0"/>
              <a:t>Statu</a:t>
            </a:r>
            <a:r>
              <a:rPr lang="en-US" dirty="0" smtClean="0"/>
              <a:t>.</a:t>
            </a:r>
          </a:p>
          <a:p>
            <a:pPr lvl="1"/>
            <a:r>
              <a:rPr lang="en-US" dirty="0"/>
              <a:t>#: 48 reserves, area: ~70k km</a:t>
            </a:r>
            <a:r>
              <a:rPr lang="en-US" baseline="30000" dirty="0"/>
              <a:t>2 </a:t>
            </a:r>
          </a:p>
          <a:p>
            <a:pPr lvl="1"/>
            <a:r>
              <a:rPr lang="en-US" dirty="0" smtClean="0"/>
              <a:t># tigers- Central India, Eastern </a:t>
            </a:r>
            <a:r>
              <a:rPr lang="en-US" dirty="0" err="1" smtClean="0"/>
              <a:t>ghat</a:t>
            </a:r>
            <a:r>
              <a:rPr lang="en-US" dirty="0" smtClean="0"/>
              <a:t> &gt; Western Ghat &gt; </a:t>
            </a:r>
            <a:r>
              <a:rPr lang="en-US" dirty="0" err="1" smtClean="0"/>
              <a:t>Shivalik</a:t>
            </a:r>
            <a:r>
              <a:rPr lang="en-US" dirty="0" smtClean="0"/>
              <a:t>-Ganga &gt; NE</a:t>
            </a:r>
          </a:p>
          <a:p>
            <a:r>
              <a:rPr lang="en-US" dirty="0" smtClean="0">
                <a:hlinkClick r:id="rId5"/>
              </a:rPr>
              <a:t>Elephant Reserves</a:t>
            </a:r>
            <a:endParaRPr lang="en-US" dirty="0" smtClean="0"/>
          </a:p>
          <a:p>
            <a:pPr lvl="1"/>
            <a:r>
              <a:rPr lang="en-US" dirty="0" smtClean="0"/>
              <a:t>Max Pop. Kerala / Karnataka (&gt;6k , census awaited) &gt; Assam (5k)</a:t>
            </a:r>
          </a:p>
          <a:p>
            <a:pPr lvl="1"/>
            <a:r>
              <a:rPr lang="en-US" dirty="0" smtClean="0"/>
              <a:t>Min. Pop. Maharashtra (4)</a:t>
            </a:r>
          </a:p>
          <a:p>
            <a:pPr marL="228600" lvl="1">
              <a:spcBef>
                <a:spcPts val="1000"/>
              </a:spcBef>
            </a:pPr>
            <a:r>
              <a:rPr lang="en-US" dirty="0" err="1">
                <a:hlinkClick r:id="rId6"/>
              </a:rPr>
              <a:t>Ramsar</a:t>
            </a:r>
            <a:r>
              <a:rPr lang="en-US" dirty="0">
                <a:hlinkClick r:id="rId6"/>
              </a:rPr>
              <a:t> Wetland sites (26)</a:t>
            </a:r>
            <a:endParaRPr lang="en-US" dirty="0"/>
          </a:p>
          <a:p>
            <a:pPr lvl="1"/>
            <a:r>
              <a:rPr lang="en-US" dirty="0" smtClean="0"/>
              <a:t>Highest in J&amp;K (4)</a:t>
            </a:r>
          </a:p>
          <a:p>
            <a:pPr lvl="1"/>
            <a:r>
              <a:rPr lang="en-US" dirty="0" smtClean="0"/>
              <a:t>Guj: </a:t>
            </a:r>
            <a:r>
              <a:rPr lang="en-US" dirty="0" err="1" smtClean="0"/>
              <a:t>Nalsarovar</a:t>
            </a:r>
            <a:endParaRPr lang="en-US" dirty="0" smtClean="0"/>
          </a:p>
        </p:txBody>
      </p:sp>
      <p:sp>
        <p:nvSpPr>
          <p:cNvPr id="4" name="Title 3"/>
          <p:cNvSpPr>
            <a:spLocks noGrp="1"/>
          </p:cNvSpPr>
          <p:nvPr>
            <p:ph type="title"/>
          </p:nvPr>
        </p:nvSpPr>
        <p:spPr/>
        <p:txBody>
          <a:bodyPr/>
          <a:lstStyle/>
          <a:p>
            <a:r>
              <a:rPr lang="en-US" dirty="0" smtClean="0"/>
              <a:t>“Reserves”</a:t>
            </a:r>
            <a:br>
              <a:rPr lang="en-US" dirty="0" smtClean="0"/>
            </a:br>
            <a:r>
              <a:rPr lang="en-US" dirty="0" smtClean="0"/>
              <a:t>click on links for list</a:t>
            </a:r>
            <a:endParaRPr lang="en-US" dirty="0"/>
          </a:p>
        </p:txBody>
      </p:sp>
      <p:sp>
        <p:nvSpPr>
          <p:cNvPr id="6" name="Text Placeholder 5"/>
          <p:cNvSpPr>
            <a:spLocks noGrp="1"/>
          </p:cNvSpPr>
          <p:nvPr>
            <p:ph type="body" sz="quarter" idx="13"/>
          </p:nvPr>
        </p:nvSpPr>
        <p:spPr/>
        <p:txBody>
          <a:bodyPr/>
          <a:lstStyle/>
          <a:p>
            <a:r>
              <a:rPr lang="en-US" sz="3200" dirty="0" smtClean="0"/>
              <a:t>Conservation Sites</a:t>
            </a:r>
            <a:endParaRPr lang="en-US" sz="3200" dirty="0"/>
          </a:p>
        </p:txBody>
      </p:sp>
    </p:spTree>
    <p:extLst>
      <p:ext uri="{BB962C8B-B14F-4D97-AF65-F5344CB8AC3E}">
        <p14:creationId xmlns:p14="http://schemas.microsoft.com/office/powerpoint/2010/main" val="14228994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5" name="Content Placeholder 4"/>
          <p:cNvSpPr>
            <a:spLocks noGrp="1"/>
          </p:cNvSpPr>
          <p:nvPr>
            <p:ph idx="1"/>
          </p:nvPr>
        </p:nvSpPr>
        <p:spPr/>
        <p:txBody>
          <a:bodyPr>
            <a:normAutofit/>
          </a:bodyPr>
          <a:lstStyle/>
          <a:p>
            <a:pPr fontAlgn="ctr"/>
            <a:r>
              <a:rPr lang="en-US" dirty="0"/>
              <a:t>SC- need to setup a statutory body to implement forest </a:t>
            </a:r>
            <a:r>
              <a:rPr lang="en-US" dirty="0" smtClean="0"/>
              <a:t>policy '88</a:t>
            </a:r>
            <a:r>
              <a:rPr lang="en-US" dirty="0"/>
              <a:t>. (Lafarge Cement Case)</a:t>
            </a:r>
          </a:p>
          <a:p>
            <a:pPr fontAlgn="ctr"/>
            <a:r>
              <a:rPr lang="en-US" dirty="0"/>
              <a:t>TSR: a new ‘umbrella’ law – Environmental laws (Management) Act (ELMA) </a:t>
            </a:r>
            <a:r>
              <a:rPr lang="en-US" dirty="0" smtClean="0"/>
              <a:t>2014</a:t>
            </a:r>
            <a:endParaRPr lang="en-US" dirty="0"/>
          </a:p>
        </p:txBody>
      </p:sp>
      <p:sp>
        <p:nvSpPr>
          <p:cNvPr id="4" name="Title 3"/>
          <p:cNvSpPr>
            <a:spLocks noGrp="1"/>
          </p:cNvSpPr>
          <p:nvPr>
            <p:ph type="title"/>
          </p:nvPr>
        </p:nvSpPr>
        <p:spPr/>
        <p:txBody>
          <a:bodyPr/>
          <a:lstStyle/>
          <a:p>
            <a:r>
              <a:rPr lang="en-US" dirty="0" smtClean="0"/>
              <a:t>Way Ahead?</a:t>
            </a:r>
            <a:endParaRPr lang="en-US" dirty="0"/>
          </a:p>
        </p:txBody>
      </p:sp>
      <p:sp>
        <p:nvSpPr>
          <p:cNvPr id="6" name="Text Placeholder 5"/>
          <p:cNvSpPr>
            <a:spLocks noGrp="1"/>
          </p:cNvSpPr>
          <p:nvPr>
            <p:ph type="body" sz="quarter" idx="13"/>
          </p:nvPr>
        </p:nvSpPr>
        <p:spPr/>
        <p:txBody>
          <a:bodyPr/>
          <a:lstStyle/>
          <a:p>
            <a:r>
              <a:rPr lang="en-US" sz="3600" dirty="0" smtClean="0"/>
              <a:t>Env. Clearance</a:t>
            </a:r>
            <a:endParaRPr lang="en-US" sz="3600" dirty="0"/>
          </a:p>
        </p:txBody>
      </p:sp>
    </p:spTree>
    <p:extLst>
      <p:ext uri="{BB962C8B-B14F-4D97-AF65-F5344CB8AC3E}">
        <p14:creationId xmlns:p14="http://schemas.microsoft.com/office/powerpoint/2010/main" val="5039206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685808446"/>
              </p:ext>
            </p:extLst>
          </p:nvPr>
        </p:nvGraphicFramePr>
        <p:xfrm>
          <a:off x="-694944" y="914400"/>
          <a:ext cx="8604504" cy="5815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New Bodies in ELMA 2014</a:t>
            </a:r>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727" y="4366044"/>
            <a:ext cx="2644369" cy="2491956"/>
          </a:xfrm>
          <a:prstGeom prst="rect">
            <a:avLst/>
          </a:prstGeom>
        </p:spPr>
      </p:pic>
      <p:sp>
        <p:nvSpPr>
          <p:cNvPr id="11" name="Rounded Rectangular Callout 10"/>
          <p:cNvSpPr/>
          <p:nvPr/>
        </p:nvSpPr>
        <p:spPr>
          <a:xfrm rot="20100983">
            <a:off x="7365780" y="1187000"/>
            <a:ext cx="4792614" cy="2335879"/>
          </a:xfrm>
          <a:prstGeom prst="wedgeRoundRectCallout">
            <a:avLst>
              <a:gd name="adj1" fmla="val -27436"/>
              <a:gd name="adj2" fmla="val 92874"/>
              <a:gd name="adj3" fmla="val 16667"/>
            </a:avLst>
          </a:prstGeom>
          <a:solidFill>
            <a:srgbClr val="92D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1"/>
                </a:solidFill>
                <a:latin typeface="Franklin Gothic Medium Cond" panose="020B0606030402020204" pitchFamily="34" charset="0"/>
              </a:rPr>
              <a:t>Reclassify to put more projects in </a:t>
            </a:r>
            <a:r>
              <a:rPr lang="en-US" sz="4000" dirty="0" err="1" smtClean="0">
                <a:solidFill>
                  <a:schemeClr val="bg1"/>
                </a:solidFill>
                <a:latin typeface="Franklin Gothic Medium Cond" panose="020B0606030402020204" pitchFamily="34" charset="0"/>
              </a:rPr>
              <a:t>Cat.B</a:t>
            </a:r>
            <a:r>
              <a:rPr lang="en-US" sz="4000" dirty="0" smtClean="0">
                <a:solidFill>
                  <a:schemeClr val="bg1"/>
                </a:solidFill>
                <a:latin typeface="Franklin Gothic Medium Cond" panose="020B0606030402020204" pitchFamily="34" charset="0"/>
              </a:rPr>
              <a:t>, else 8k Cat-A files pending in </a:t>
            </a:r>
            <a:r>
              <a:rPr lang="en-US" sz="4000" dirty="0" err="1" smtClean="0">
                <a:solidFill>
                  <a:schemeClr val="bg1"/>
                </a:solidFill>
                <a:latin typeface="Franklin Gothic Medium Cond" panose="020B0606030402020204" pitchFamily="34" charset="0"/>
              </a:rPr>
              <a:t>MoEF</a:t>
            </a:r>
            <a:endParaRPr lang="en-US" sz="4000" dirty="0">
              <a:solidFill>
                <a:schemeClr val="bg1"/>
              </a:solidFill>
              <a:latin typeface="Franklin Gothic Medium Cond" panose="020B0606030402020204" pitchFamily="34" charset="0"/>
            </a:endParaRPr>
          </a:p>
        </p:txBody>
      </p:sp>
      <p:sp>
        <p:nvSpPr>
          <p:cNvPr id="9" name="Curved Left Arrow 8"/>
          <p:cNvSpPr/>
          <p:nvPr/>
        </p:nvSpPr>
        <p:spPr>
          <a:xfrm>
            <a:off x="6501384" y="1545336"/>
            <a:ext cx="795528" cy="2560320"/>
          </a:xfrm>
          <a:prstGeom prst="curvedLeftArrow">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137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805322AA-9AD3-40FC-9998-95B494C308EA}"/>
                                            </p:graphicEl>
                                          </p:spTgt>
                                        </p:tgtEl>
                                        <p:attrNameLst>
                                          <p:attrName>style.visibility</p:attrName>
                                        </p:attrNameLst>
                                      </p:cBhvr>
                                      <p:to>
                                        <p:strVal val="visible"/>
                                      </p:to>
                                    </p:set>
                                    <p:animEffect transition="in" filter="fade">
                                      <p:cBhvr>
                                        <p:cTn id="7" dur="500"/>
                                        <p:tgtEl>
                                          <p:spTgt spid="8">
                                            <p:graphicEl>
                                              <a:dgm id="{805322AA-9AD3-40FC-9998-95B494C308E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2FD4C13D-A510-43FC-9FF5-39A558539E0C}"/>
                                            </p:graphicEl>
                                          </p:spTgt>
                                        </p:tgtEl>
                                        <p:attrNameLst>
                                          <p:attrName>style.visibility</p:attrName>
                                        </p:attrNameLst>
                                      </p:cBhvr>
                                      <p:to>
                                        <p:strVal val="visible"/>
                                      </p:to>
                                    </p:set>
                                    <p:animEffect transition="in" filter="fade">
                                      <p:cBhvr>
                                        <p:cTn id="10" dur="500"/>
                                        <p:tgtEl>
                                          <p:spTgt spid="8">
                                            <p:graphicEl>
                                              <a:dgm id="{2FD4C13D-A510-43FC-9FF5-39A558539E0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9E08A643-8ACD-40B7-A6F7-45C42B8F00B8}"/>
                                            </p:graphicEl>
                                          </p:spTgt>
                                        </p:tgtEl>
                                        <p:attrNameLst>
                                          <p:attrName>style.visibility</p:attrName>
                                        </p:attrNameLst>
                                      </p:cBhvr>
                                      <p:to>
                                        <p:strVal val="visible"/>
                                      </p:to>
                                    </p:set>
                                    <p:animEffect transition="in" filter="fade">
                                      <p:cBhvr>
                                        <p:cTn id="15" dur="500"/>
                                        <p:tgtEl>
                                          <p:spTgt spid="8">
                                            <p:graphicEl>
                                              <a:dgm id="{9E08A643-8ACD-40B7-A6F7-45C42B8F00B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420A703A-AE51-4E52-B312-31B3854B9CEC}"/>
                                            </p:graphicEl>
                                          </p:spTgt>
                                        </p:tgtEl>
                                        <p:attrNameLst>
                                          <p:attrName>style.visibility</p:attrName>
                                        </p:attrNameLst>
                                      </p:cBhvr>
                                      <p:to>
                                        <p:strVal val="visible"/>
                                      </p:to>
                                    </p:set>
                                    <p:animEffect transition="in" filter="fade">
                                      <p:cBhvr>
                                        <p:cTn id="18" dur="500"/>
                                        <p:tgtEl>
                                          <p:spTgt spid="8">
                                            <p:graphicEl>
                                              <a:dgm id="{420A703A-AE51-4E52-B312-31B3854B9CE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84FD6A8D-1E26-40DA-B67E-96E330EEF88D}"/>
                                            </p:graphicEl>
                                          </p:spTgt>
                                        </p:tgtEl>
                                        <p:attrNameLst>
                                          <p:attrName>style.visibility</p:attrName>
                                        </p:attrNameLst>
                                      </p:cBhvr>
                                      <p:to>
                                        <p:strVal val="visible"/>
                                      </p:to>
                                    </p:set>
                                    <p:animEffect transition="in" filter="fade">
                                      <p:cBhvr>
                                        <p:cTn id="23" dur="500"/>
                                        <p:tgtEl>
                                          <p:spTgt spid="8">
                                            <p:graphicEl>
                                              <a:dgm id="{84FD6A8D-1E26-40DA-B67E-96E330EEF88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BDC203A6-B519-4EB0-9B43-505983774195}"/>
                                            </p:graphicEl>
                                          </p:spTgt>
                                        </p:tgtEl>
                                        <p:attrNameLst>
                                          <p:attrName>style.visibility</p:attrName>
                                        </p:attrNameLst>
                                      </p:cBhvr>
                                      <p:to>
                                        <p:strVal val="visible"/>
                                      </p:to>
                                    </p:set>
                                    <p:animEffect transition="in" filter="fade">
                                      <p:cBhvr>
                                        <p:cTn id="26" dur="500"/>
                                        <p:tgtEl>
                                          <p:spTgt spid="8">
                                            <p:graphicEl>
                                              <a:dgm id="{BDC203A6-B519-4EB0-9B43-505983774195}"/>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11"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stretch>
            <a:fillRect/>
          </a:stretch>
        </p:blipFill>
        <p:spPr>
          <a:xfrm>
            <a:off x="8886825" y="3403033"/>
            <a:ext cx="3054350" cy="2291897"/>
          </a:xfrm>
          <a:prstGeom prst="rect">
            <a:avLst/>
          </a:prstGeom>
        </p:spPr>
      </p:pic>
      <p:sp>
        <p:nvSpPr>
          <p:cNvPr id="5" name="Content Placeholder 4"/>
          <p:cNvSpPr>
            <a:spLocks noGrp="1"/>
          </p:cNvSpPr>
          <p:nvPr>
            <p:ph idx="1"/>
          </p:nvPr>
        </p:nvSpPr>
        <p:spPr/>
        <p:txBody>
          <a:bodyPr>
            <a:normAutofit lnSpcReduction="10000"/>
          </a:bodyPr>
          <a:lstStyle/>
          <a:p>
            <a:pPr fontAlgn="ctr"/>
            <a:r>
              <a:rPr lang="en-US" dirty="0" smtClean="0"/>
              <a:t>National </a:t>
            </a:r>
            <a:r>
              <a:rPr lang="en-US" dirty="0"/>
              <a:t>Environment Management Authority (NEMA</a:t>
            </a:r>
            <a:r>
              <a:rPr lang="en-US" dirty="0" smtClean="0"/>
              <a:t>)</a:t>
            </a:r>
          </a:p>
          <a:p>
            <a:pPr fontAlgn="ctr"/>
            <a:r>
              <a:rPr lang="en-US" dirty="0" smtClean="0"/>
              <a:t>Chairperson- </a:t>
            </a:r>
            <a:r>
              <a:rPr lang="en-US" dirty="0" err="1"/>
              <a:t>atleast</a:t>
            </a:r>
            <a:r>
              <a:rPr lang="en-US" dirty="0"/>
              <a:t> </a:t>
            </a:r>
            <a:r>
              <a:rPr lang="en-US" dirty="0" err="1"/>
              <a:t>addl.Secretary</a:t>
            </a:r>
            <a:r>
              <a:rPr lang="en-US" dirty="0"/>
              <a:t> level experience</a:t>
            </a:r>
          </a:p>
          <a:p>
            <a:pPr fontAlgn="ctr"/>
            <a:r>
              <a:rPr lang="en-US" dirty="0"/>
              <a:t>Members- environment, forest etc</a:t>
            </a:r>
            <a:r>
              <a:rPr lang="en-US" dirty="0" smtClean="0"/>
              <a:t>. experience</a:t>
            </a:r>
          </a:p>
          <a:p>
            <a:pPr fontAlgn="ctr"/>
            <a:r>
              <a:rPr lang="en-US" dirty="0" smtClean="0"/>
              <a:t>Min</a:t>
            </a:r>
            <a:r>
              <a:rPr lang="en-US" dirty="0"/>
              <a:t>. 2 members with 15 years academics</a:t>
            </a:r>
          </a:p>
          <a:p>
            <a:pPr fontAlgn="ctr"/>
            <a:r>
              <a:rPr lang="en-US" dirty="0"/>
              <a:t>Max. 15 persons</a:t>
            </a:r>
          </a:p>
          <a:p>
            <a:pPr fontAlgn="ctr"/>
            <a:r>
              <a:rPr lang="en-US" dirty="0" smtClean="0"/>
              <a:t>Age </a:t>
            </a:r>
            <a:r>
              <a:rPr lang="en-US" dirty="0"/>
              <a:t>limit: 65 years</a:t>
            </a:r>
            <a:r>
              <a:rPr lang="en-US" dirty="0" smtClean="0"/>
              <a:t>.</a:t>
            </a:r>
            <a:endParaRPr lang="en-US" dirty="0"/>
          </a:p>
        </p:txBody>
      </p:sp>
      <p:sp>
        <p:nvSpPr>
          <p:cNvPr id="4" name="Title 3"/>
          <p:cNvSpPr>
            <a:spLocks noGrp="1"/>
          </p:cNvSpPr>
          <p:nvPr>
            <p:ph type="title"/>
          </p:nvPr>
        </p:nvSpPr>
        <p:spPr/>
        <p:txBody>
          <a:bodyPr/>
          <a:lstStyle/>
          <a:p>
            <a:r>
              <a:rPr lang="en-US" dirty="0" smtClean="0"/>
              <a:t>NEMA</a:t>
            </a:r>
            <a:endParaRPr lang="en-US" dirty="0"/>
          </a:p>
        </p:txBody>
      </p:sp>
      <p:sp>
        <p:nvSpPr>
          <p:cNvPr id="6" name="Text Placeholder 5"/>
          <p:cNvSpPr>
            <a:spLocks noGrp="1"/>
          </p:cNvSpPr>
          <p:nvPr>
            <p:ph type="body" sz="quarter" idx="13"/>
          </p:nvPr>
        </p:nvSpPr>
        <p:spPr/>
        <p:txBody>
          <a:bodyPr/>
          <a:lstStyle/>
          <a:p>
            <a:r>
              <a:rPr lang="en-US" sz="3600" dirty="0" smtClean="0"/>
              <a:t>Env. Clearance</a:t>
            </a:r>
            <a:endParaRPr lang="en-US" sz="3600" dirty="0"/>
          </a:p>
        </p:txBody>
      </p:sp>
    </p:spTree>
    <p:extLst>
      <p:ext uri="{BB962C8B-B14F-4D97-AF65-F5344CB8AC3E}">
        <p14:creationId xmlns:p14="http://schemas.microsoft.com/office/powerpoint/2010/main" val="31395893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stretch>
            <a:fillRect/>
          </a:stretch>
        </p:blipFill>
        <p:spPr>
          <a:xfrm>
            <a:off x="3675289" y="914400"/>
            <a:ext cx="4523676" cy="5660136"/>
          </a:xfrm>
          <a:prstGeom prst="rect">
            <a:avLst/>
          </a:prstGeom>
        </p:spPr>
      </p:pic>
      <p:sp>
        <p:nvSpPr>
          <p:cNvPr id="3" name="Title 2"/>
          <p:cNvSpPr>
            <a:spLocks noGrp="1"/>
          </p:cNvSpPr>
          <p:nvPr>
            <p:ph type="title"/>
          </p:nvPr>
        </p:nvSpPr>
        <p:spPr/>
        <p:txBody>
          <a:bodyPr>
            <a:normAutofit fontScale="90000"/>
          </a:bodyPr>
          <a:lstStyle/>
          <a:p>
            <a:r>
              <a:rPr lang="en-US" dirty="0" smtClean="0"/>
              <a:t>NEMA, SEMA: project environment clearance</a:t>
            </a:r>
            <a:endParaRPr lang="en-US" dirty="0"/>
          </a:p>
        </p:txBody>
      </p:sp>
    </p:spTree>
    <p:extLst>
      <p:ext uri="{BB962C8B-B14F-4D97-AF65-F5344CB8AC3E}">
        <p14:creationId xmlns:p14="http://schemas.microsoft.com/office/powerpoint/2010/main" val="17731720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61907282"/>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Appeal Structure</a:t>
            </a:r>
            <a:endParaRPr lang="en-US" dirty="0"/>
          </a:p>
        </p:txBody>
      </p:sp>
    </p:spTree>
    <p:extLst>
      <p:ext uri="{BB962C8B-B14F-4D97-AF65-F5344CB8AC3E}">
        <p14:creationId xmlns:p14="http://schemas.microsoft.com/office/powerpoint/2010/main" val="21441264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a:bodyPr>
          <a:lstStyle/>
          <a:p>
            <a:pPr fontAlgn="ctr"/>
            <a:r>
              <a:rPr lang="en-US" dirty="0" smtClean="0"/>
              <a:t>NEMA, SEMA, UTEMA=&gt; Cat A | cat B</a:t>
            </a:r>
          </a:p>
          <a:p>
            <a:pPr fontAlgn="ctr"/>
            <a:r>
              <a:rPr lang="en-US" dirty="0" smtClean="0"/>
              <a:t>Monitor compensatory afforestation</a:t>
            </a:r>
          </a:p>
          <a:p>
            <a:pPr fontAlgn="ctr"/>
            <a:r>
              <a:rPr lang="en-US" dirty="0" smtClean="0"/>
              <a:t>Technical cells for </a:t>
            </a:r>
            <a:r>
              <a:rPr lang="en-US" dirty="0"/>
              <a:t>pollution control, remote sensing, satellite imagery, biodiversity, thermal power </a:t>
            </a:r>
            <a:r>
              <a:rPr lang="en-US" dirty="0" smtClean="0"/>
              <a:t>etc.</a:t>
            </a:r>
          </a:p>
          <a:p>
            <a:pPr fontAlgn="ctr"/>
            <a:r>
              <a:rPr lang="en-US" dirty="0" smtClean="0"/>
              <a:t>Prepare environment maps, pollution maps.</a:t>
            </a:r>
          </a:p>
          <a:p>
            <a:pPr fontAlgn="ctr"/>
            <a:r>
              <a:rPr lang="en-US" dirty="0" smtClean="0"/>
              <a:t>Advisory to respective ministries</a:t>
            </a:r>
            <a:endParaRPr lang="en-US" dirty="0"/>
          </a:p>
        </p:txBody>
      </p:sp>
      <p:sp>
        <p:nvSpPr>
          <p:cNvPr id="4" name="Title 3"/>
          <p:cNvSpPr>
            <a:spLocks noGrp="1"/>
          </p:cNvSpPr>
          <p:nvPr>
            <p:ph type="title"/>
          </p:nvPr>
        </p:nvSpPr>
        <p:spPr/>
        <p:txBody>
          <a:bodyPr/>
          <a:lstStyle/>
          <a:p>
            <a:r>
              <a:rPr lang="en-US" dirty="0" smtClean="0"/>
              <a:t>NEMA SEMA</a:t>
            </a:r>
            <a:br>
              <a:rPr lang="en-US" dirty="0" smtClean="0"/>
            </a:br>
            <a:r>
              <a:rPr lang="en-US" dirty="0" smtClean="0"/>
              <a:t>Addl. duties</a:t>
            </a:r>
            <a:endParaRPr lang="en-US" dirty="0"/>
          </a:p>
        </p:txBody>
      </p:sp>
      <p:sp>
        <p:nvSpPr>
          <p:cNvPr id="6" name="Text Placeholder 5"/>
          <p:cNvSpPr>
            <a:spLocks noGrp="1"/>
          </p:cNvSpPr>
          <p:nvPr>
            <p:ph type="body" sz="quarter" idx="13"/>
          </p:nvPr>
        </p:nvSpPr>
        <p:spPr/>
        <p:txBody>
          <a:bodyPr/>
          <a:lstStyle/>
          <a:p>
            <a:r>
              <a:rPr lang="en-US" sz="3600" dirty="0" smtClean="0"/>
              <a:t>Env. Clearance</a:t>
            </a:r>
            <a:endParaRPr lang="en-US" sz="3600" dirty="0"/>
          </a:p>
        </p:txBody>
      </p:sp>
      <p:pic>
        <p:nvPicPr>
          <p:cNvPr id="7" name="Content Placeholder 7"/>
          <p:cNvPicPr>
            <a:picLocks noGrp="1" noChangeAspect="1"/>
          </p:cNvPicPr>
          <p:nvPr>
            <p:ph sz="quarter" idx="14"/>
          </p:nvPr>
        </p:nvPicPr>
        <p:blipFill>
          <a:blip r:embed="rId2"/>
          <a:stretch>
            <a:fillRect/>
          </a:stretch>
        </p:blipFill>
        <p:spPr>
          <a:xfrm>
            <a:off x="8882063" y="3297855"/>
            <a:ext cx="3089275" cy="2318103"/>
          </a:xfrm>
          <a:prstGeom prst="rect">
            <a:avLst/>
          </a:prstGeom>
        </p:spPr>
      </p:pic>
    </p:spTree>
    <p:extLst>
      <p:ext uri="{BB962C8B-B14F-4D97-AF65-F5344CB8AC3E}">
        <p14:creationId xmlns:p14="http://schemas.microsoft.com/office/powerpoint/2010/main" val="38980256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5" name="Content Placeholder 4"/>
          <p:cNvSpPr>
            <a:spLocks noGrp="1"/>
          </p:cNvSpPr>
          <p:nvPr>
            <p:ph idx="1"/>
          </p:nvPr>
        </p:nvSpPr>
        <p:spPr/>
        <p:txBody>
          <a:bodyPr>
            <a:normAutofit lnSpcReduction="10000"/>
          </a:bodyPr>
          <a:lstStyle/>
          <a:p>
            <a:pPr fontAlgn="ctr"/>
            <a:r>
              <a:rPr lang="en-US" dirty="0"/>
              <a:t>Preliminary scrutiny in 10 days</a:t>
            </a:r>
          </a:p>
          <a:p>
            <a:pPr fontAlgn="ctr"/>
            <a:r>
              <a:rPr lang="en-US" dirty="0" smtClean="0"/>
              <a:t>Use </a:t>
            </a:r>
            <a:r>
              <a:rPr lang="en-US" dirty="0"/>
              <a:t>Geo-coordinates to automatically reject files for "no go" </a:t>
            </a:r>
            <a:r>
              <a:rPr lang="en-US" dirty="0" smtClean="0"/>
              <a:t>areas (</a:t>
            </a:r>
            <a:r>
              <a:rPr lang="en-US" dirty="0" err="1" smtClean="0"/>
              <a:t>PA+forest</a:t>
            </a:r>
            <a:r>
              <a:rPr lang="en-US" dirty="0" smtClean="0"/>
              <a:t> with 70% canopy)</a:t>
            </a:r>
          </a:p>
          <a:p>
            <a:pPr fontAlgn="ctr"/>
            <a:r>
              <a:rPr lang="en-US" dirty="0" smtClean="0"/>
              <a:t>Remote sensing, satellite imagery, &amp; other tech. to ▼ inspector raj.</a:t>
            </a:r>
          </a:p>
          <a:p>
            <a:pPr fontAlgn="ctr"/>
            <a:r>
              <a:rPr lang="en-US" dirty="0" smtClean="0"/>
              <a:t>Self certification with “Good faith” provision like in insurance laws (void IF false info / info. hidden + penalty)</a:t>
            </a:r>
          </a:p>
          <a:p>
            <a:pPr fontAlgn="ctr"/>
            <a:endParaRPr lang="en-US" dirty="0"/>
          </a:p>
        </p:txBody>
      </p:sp>
      <p:sp>
        <p:nvSpPr>
          <p:cNvPr id="4" name="Title 3"/>
          <p:cNvSpPr>
            <a:spLocks noGrp="1"/>
          </p:cNvSpPr>
          <p:nvPr>
            <p:ph type="title"/>
          </p:nvPr>
        </p:nvSpPr>
        <p:spPr/>
        <p:txBody>
          <a:bodyPr/>
          <a:lstStyle/>
          <a:p>
            <a:r>
              <a:rPr lang="en-US" dirty="0" smtClean="0"/>
              <a:t>NEMA SEMA</a:t>
            </a:r>
            <a:br>
              <a:rPr lang="en-US" dirty="0" smtClean="0"/>
            </a:br>
            <a:r>
              <a:rPr lang="en-US" dirty="0" smtClean="0"/>
              <a:t>Fast tracking</a:t>
            </a:r>
            <a:endParaRPr lang="en-US" dirty="0"/>
          </a:p>
        </p:txBody>
      </p:sp>
      <p:sp>
        <p:nvSpPr>
          <p:cNvPr id="6" name="Text Placeholder 5"/>
          <p:cNvSpPr>
            <a:spLocks noGrp="1"/>
          </p:cNvSpPr>
          <p:nvPr>
            <p:ph type="body" sz="quarter" idx="13"/>
          </p:nvPr>
        </p:nvSpPr>
        <p:spPr/>
        <p:txBody>
          <a:bodyPr/>
          <a:lstStyle/>
          <a:p>
            <a:r>
              <a:rPr lang="en-US" sz="3600" dirty="0" smtClean="0"/>
              <a:t>Env. Clearance</a:t>
            </a:r>
            <a:endParaRPr lang="en-US" sz="3600" dirty="0"/>
          </a:p>
        </p:txBody>
      </p:sp>
    </p:spTree>
    <p:extLst>
      <p:ext uri="{BB962C8B-B14F-4D97-AF65-F5344CB8AC3E}">
        <p14:creationId xmlns:p14="http://schemas.microsoft.com/office/powerpoint/2010/main" val="23136664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8882063" y="3158299"/>
            <a:ext cx="3089275" cy="2597215"/>
          </a:xfrm>
          <a:prstGeom prst="rect">
            <a:avLst/>
          </a:prstGeom>
        </p:spPr>
      </p:pic>
      <p:sp>
        <p:nvSpPr>
          <p:cNvPr id="5" name="Content Placeholder 4"/>
          <p:cNvSpPr>
            <a:spLocks noGrp="1"/>
          </p:cNvSpPr>
          <p:nvPr>
            <p:ph idx="1"/>
          </p:nvPr>
        </p:nvSpPr>
        <p:spPr/>
        <p:txBody>
          <a:bodyPr>
            <a:normAutofit/>
          </a:bodyPr>
          <a:lstStyle/>
          <a:p>
            <a:pPr fontAlgn="ctr"/>
            <a:r>
              <a:rPr lang="en-US" dirty="0"/>
              <a:t>If </a:t>
            </a:r>
            <a:r>
              <a:rPr lang="en-US" dirty="0" smtClean="0"/>
              <a:t>not </a:t>
            </a:r>
            <a:r>
              <a:rPr lang="en-US" dirty="0"/>
              <a:t>"genuine" (crowd of outsider activists / paid </a:t>
            </a:r>
            <a:r>
              <a:rPr lang="en-US" dirty="0" smtClean="0"/>
              <a:t>villager mob)</a:t>
            </a:r>
            <a:endParaRPr lang="en-US" dirty="0"/>
          </a:p>
          <a:p>
            <a:pPr fontAlgn="ctr"/>
            <a:r>
              <a:rPr lang="en-US" dirty="0"/>
              <a:t>If planned industrial zone or manufacturing zone</a:t>
            </a:r>
            <a:r>
              <a:rPr lang="en-US" dirty="0" smtClean="0"/>
              <a:t>. (NIMZ, DMIC)</a:t>
            </a:r>
            <a:endParaRPr lang="en-US" dirty="0"/>
          </a:p>
          <a:p>
            <a:pPr fontAlgn="ctr"/>
            <a:r>
              <a:rPr lang="en-US" dirty="0"/>
              <a:t>Settlements far away from </a:t>
            </a:r>
            <a:r>
              <a:rPr lang="en-US" dirty="0" smtClean="0"/>
              <a:t>site.</a:t>
            </a:r>
          </a:p>
        </p:txBody>
      </p:sp>
      <p:sp>
        <p:nvSpPr>
          <p:cNvPr id="4" name="Title 3"/>
          <p:cNvSpPr>
            <a:spLocks noGrp="1"/>
          </p:cNvSpPr>
          <p:nvPr>
            <p:ph type="title"/>
          </p:nvPr>
        </p:nvSpPr>
        <p:spPr/>
        <p:txBody>
          <a:bodyPr/>
          <a:lstStyle/>
          <a:p>
            <a:r>
              <a:rPr lang="en-US" dirty="0" smtClean="0"/>
              <a:t>Public Hearing</a:t>
            </a:r>
            <a:br>
              <a:rPr lang="en-US" dirty="0" smtClean="0"/>
            </a:br>
            <a:r>
              <a:rPr lang="en-US" dirty="0" smtClean="0"/>
              <a:t>NOT required IF</a:t>
            </a:r>
            <a:endParaRPr lang="en-US" dirty="0"/>
          </a:p>
        </p:txBody>
      </p:sp>
      <p:sp>
        <p:nvSpPr>
          <p:cNvPr id="6" name="Text Placeholder 5"/>
          <p:cNvSpPr>
            <a:spLocks noGrp="1"/>
          </p:cNvSpPr>
          <p:nvPr>
            <p:ph type="body" sz="quarter" idx="13"/>
          </p:nvPr>
        </p:nvSpPr>
        <p:spPr/>
        <p:txBody>
          <a:bodyPr/>
          <a:lstStyle/>
          <a:p>
            <a:r>
              <a:rPr lang="en-US" sz="3600" dirty="0" smtClean="0"/>
              <a:t>Env. Clearance</a:t>
            </a:r>
            <a:endParaRPr lang="en-US" sz="36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274" y="3317798"/>
            <a:ext cx="1107446" cy="1022542"/>
          </a:xfrm>
          <a:prstGeom prst="rect">
            <a:avLst/>
          </a:prstGeom>
        </p:spPr>
      </p:pic>
    </p:spTree>
    <p:extLst>
      <p:ext uri="{BB962C8B-B14F-4D97-AF65-F5344CB8AC3E}">
        <p14:creationId xmlns:p14="http://schemas.microsoft.com/office/powerpoint/2010/main" val="30519883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stretch>
            <a:fillRect/>
          </a:stretch>
        </p:blipFill>
        <p:spPr>
          <a:xfrm>
            <a:off x="8882063" y="3158299"/>
            <a:ext cx="3089275" cy="2597215"/>
          </a:xfrm>
          <a:prstGeom prst="rect">
            <a:avLst/>
          </a:prstGeom>
        </p:spPr>
      </p:pic>
      <p:sp>
        <p:nvSpPr>
          <p:cNvPr id="5" name="Content Placeholder 4"/>
          <p:cNvSpPr>
            <a:spLocks noGrp="1"/>
          </p:cNvSpPr>
          <p:nvPr>
            <p:ph idx="1"/>
          </p:nvPr>
        </p:nvSpPr>
        <p:spPr/>
        <p:txBody>
          <a:bodyPr>
            <a:normAutofit lnSpcReduction="10000"/>
          </a:bodyPr>
          <a:lstStyle/>
          <a:p>
            <a:pPr fontAlgn="ctr"/>
            <a:r>
              <a:rPr lang="en-US" dirty="0"/>
              <a:t>All the </a:t>
            </a:r>
            <a:r>
              <a:rPr lang="en-US" dirty="0">
                <a:solidFill>
                  <a:srgbClr val="FFC000"/>
                </a:solidFill>
              </a:rPr>
              <a:t>strategic border projects </a:t>
            </a:r>
            <a:r>
              <a:rPr lang="en-US" dirty="0" smtClean="0"/>
              <a:t>within 20kms from intl. border / </a:t>
            </a:r>
            <a:r>
              <a:rPr lang="en-US" dirty="0" err="1" smtClean="0"/>
              <a:t>LoC</a:t>
            </a:r>
            <a:r>
              <a:rPr lang="en-US" dirty="0" smtClean="0"/>
              <a:t> / LAC</a:t>
            </a:r>
          </a:p>
          <a:p>
            <a:pPr fontAlgn="ctr"/>
            <a:r>
              <a:rPr lang="en-US" dirty="0"/>
              <a:t>B</a:t>
            </a:r>
            <a:r>
              <a:rPr lang="en-US" dirty="0" smtClean="0"/>
              <a:t>order </a:t>
            </a:r>
            <a:r>
              <a:rPr lang="en-US" dirty="0"/>
              <a:t>roads, </a:t>
            </a:r>
            <a:r>
              <a:rPr lang="en-US" dirty="0" smtClean="0"/>
              <a:t>fencing</a:t>
            </a:r>
          </a:p>
          <a:p>
            <a:pPr fontAlgn="ctr"/>
            <a:r>
              <a:rPr lang="en-US" dirty="0" smtClean="0"/>
              <a:t>Border </a:t>
            </a:r>
            <a:r>
              <a:rPr lang="en-US" dirty="0"/>
              <a:t>Out Posts, </a:t>
            </a:r>
            <a:r>
              <a:rPr lang="en-US" dirty="0" smtClean="0"/>
              <a:t>floodlighting</a:t>
            </a:r>
          </a:p>
          <a:p>
            <a:pPr fontAlgn="ctr"/>
            <a:r>
              <a:rPr lang="en-US" dirty="0" smtClean="0"/>
              <a:t>Surveillance </a:t>
            </a:r>
            <a:r>
              <a:rPr lang="en-US" dirty="0"/>
              <a:t>infrastructure, power </a:t>
            </a:r>
            <a:r>
              <a:rPr lang="en-US" dirty="0" smtClean="0"/>
              <a:t>infrastructure</a:t>
            </a:r>
          </a:p>
          <a:p>
            <a:pPr fontAlgn="ctr"/>
            <a:r>
              <a:rPr lang="en-US" dirty="0"/>
              <a:t>Linear projects, Power and coal mining projects "</a:t>
            </a:r>
            <a:r>
              <a:rPr lang="en-US" dirty="0">
                <a:solidFill>
                  <a:srgbClr val="FF0000"/>
                </a:solidFill>
              </a:rPr>
              <a:t>MAY BE</a:t>
            </a:r>
            <a:r>
              <a:rPr lang="en-US" dirty="0"/>
              <a:t>" fast tracked without public </a:t>
            </a:r>
            <a:r>
              <a:rPr lang="en-US" dirty="0" smtClean="0"/>
              <a:t>hearing</a:t>
            </a:r>
            <a:endParaRPr lang="en-US" dirty="0"/>
          </a:p>
        </p:txBody>
      </p:sp>
      <p:sp>
        <p:nvSpPr>
          <p:cNvPr id="4" name="Title 3"/>
          <p:cNvSpPr>
            <a:spLocks noGrp="1"/>
          </p:cNvSpPr>
          <p:nvPr>
            <p:ph type="title"/>
          </p:nvPr>
        </p:nvSpPr>
        <p:spPr/>
        <p:txBody>
          <a:bodyPr/>
          <a:lstStyle/>
          <a:p>
            <a:r>
              <a:rPr lang="en-US" dirty="0" smtClean="0"/>
              <a:t>Public Hearing</a:t>
            </a:r>
            <a:br>
              <a:rPr lang="en-US" dirty="0" smtClean="0"/>
            </a:br>
            <a:r>
              <a:rPr lang="en-US" dirty="0" smtClean="0"/>
              <a:t>NOT required IF</a:t>
            </a:r>
            <a:endParaRPr lang="en-US" dirty="0"/>
          </a:p>
        </p:txBody>
      </p:sp>
      <p:sp>
        <p:nvSpPr>
          <p:cNvPr id="6" name="Text Placeholder 5"/>
          <p:cNvSpPr>
            <a:spLocks noGrp="1"/>
          </p:cNvSpPr>
          <p:nvPr>
            <p:ph type="body" sz="quarter" idx="13"/>
          </p:nvPr>
        </p:nvSpPr>
        <p:spPr/>
        <p:txBody>
          <a:bodyPr/>
          <a:lstStyle/>
          <a:p>
            <a:r>
              <a:rPr lang="en-US" sz="3600" dirty="0" smtClean="0"/>
              <a:t>Env. Clearance</a:t>
            </a:r>
            <a:endParaRPr lang="en-US" sz="3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274" y="3317798"/>
            <a:ext cx="1107446" cy="1022542"/>
          </a:xfrm>
          <a:prstGeom prst="rect">
            <a:avLst/>
          </a:prstGeom>
        </p:spPr>
      </p:pic>
    </p:spTree>
    <p:extLst>
      <p:ext uri="{BB962C8B-B14F-4D97-AF65-F5344CB8AC3E}">
        <p14:creationId xmlns:p14="http://schemas.microsoft.com/office/powerpoint/2010/main" val="13815116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14061" y="2736850"/>
            <a:ext cx="2425279" cy="3440113"/>
          </a:xfrm>
        </p:spPr>
      </p:pic>
      <p:sp>
        <p:nvSpPr>
          <p:cNvPr id="5" name="Content Placeholder 4"/>
          <p:cNvSpPr>
            <a:spLocks noGrp="1"/>
          </p:cNvSpPr>
          <p:nvPr>
            <p:ph idx="1"/>
          </p:nvPr>
        </p:nvSpPr>
        <p:spPr/>
        <p:txBody>
          <a:bodyPr>
            <a:normAutofit lnSpcReduction="10000"/>
          </a:bodyPr>
          <a:lstStyle/>
          <a:p>
            <a:pPr fontAlgn="ctr"/>
            <a:r>
              <a:rPr lang="en-US" dirty="0"/>
              <a:t>Rail line, roads, gas pipelines, irrigation canals, transmission </a:t>
            </a:r>
            <a:r>
              <a:rPr lang="en-US" dirty="0" smtClean="0"/>
              <a:t>lines.</a:t>
            </a:r>
            <a:endParaRPr lang="en-US" dirty="0"/>
          </a:p>
          <a:p>
            <a:pPr fontAlgn="ctr"/>
            <a:r>
              <a:rPr lang="en-US" dirty="0"/>
              <a:t>Benefit of the community at large</a:t>
            </a:r>
            <a:r>
              <a:rPr lang="en-US" dirty="0" smtClean="0"/>
              <a:t>. Give </a:t>
            </a:r>
            <a:r>
              <a:rPr lang="en-US" dirty="0"/>
              <a:t>priority </a:t>
            </a:r>
            <a:r>
              <a:rPr lang="en-US" dirty="0" smtClean="0"/>
              <a:t>clearance, public hearing may be ignored.</a:t>
            </a:r>
            <a:endParaRPr lang="en-US" dirty="0"/>
          </a:p>
          <a:p>
            <a:pPr fontAlgn="ctr"/>
            <a:r>
              <a:rPr lang="en-US" dirty="0"/>
              <a:t>But </a:t>
            </a:r>
            <a:r>
              <a:rPr lang="en-US" dirty="0" smtClean="0"/>
              <a:t>if Linear project in </a:t>
            </a:r>
            <a:r>
              <a:rPr lang="en-US" dirty="0"/>
              <a:t>core forest </a:t>
            </a:r>
            <a:r>
              <a:rPr lang="en-US" dirty="0" smtClean="0"/>
              <a:t>area=&gt; no approval.</a:t>
            </a:r>
            <a:endParaRPr lang="en-US" dirty="0"/>
          </a:p>
          <a:p>
            <a:pPr fontAlgn="ctr"/>
            <a:r>
              <a:rPr lang="en-US" dirty="0" smtClean="0"/>
              <a:t>Except re-laying </a:t>
            </a:r>
            <a:r>
              <a:rPr lang="en-US" dirty="0"/>
              <a:t>/ repairing existing </a:t>
            </a:r>
            <a:r>
              <a:rPr lang="en-US" dirty="0" smtClean="0"/>
              <a:t>road. Can’t widen more.</a:t>
            </a:r>
          </a:p>
          <a:p>
            <a:pPr fontAlgn="ctr"/>
            <a:r>
              <a:rPr lang="en-US" dirty="0" smtClean="0">
                <a:solidFill>
                  <a:srgbClr val="FFC000"/>
                </a:solidFill>
              </a:rPr>
              <a:t>Activists Criticize this</a:t>
            </a:r>
            <a:endParaRPr lang="en-US" dirty="0">
              <a:solidFill>
                <a:srgbClr val="FFC000"/>
              </a:solidFill>
            </a:endParaRPr>
          </a:p>
        </p:txBody>
      </p:sp>
      <p:sp>
        <p:nvSpPr>
          <p:cNvPr id="4" name="Title 3"/>
          <p:cNvSpPr>
            <a:spLocks noGrp="1"/>
          </p:cNvSpPr>
          <p:nvPr>
            <p:ph type="title"/>
          </p:nvPr>
        </p:nvSpPr>
        <p:spPr/>
        <p:txBody>
          <a:bodyPr/>
          <a:lstStyle/>
          <a:p>
            <a:r>
              <a:rPr lang="en-US" dirty="0" smtClean="0"/>
              <a:t>Linear Projects Fast track</a:t>
            </a:r>
            <a:endParaRPr lang="en-US" dirty="0"/>
          </a:p>
        </p:txBody>
      </p:sp>
      <p:sp>
        <p:nvSpPr>
          <p:cNvPr id="6" name="Text Placeholder 5"/>
          <p:cNvSpPr>
            <a:spLocks noGrp="1"/>
          </p:cNvSpPr>
          <p:nvPr>
            <p:ph type="body" sz="quarter" idx="13"/>
          </p:nvPr>
        </p:nvSpPr>
        <p:spPr/>
        <p:txBody>
          <a:bodyPr/>
          <a:lstStyle/>
          <a:p>
            <a:r>
              <a:rPr lang="en-US" sz="3600" dirty="0" smtClean="0"/>
              <a:t>Env. Clearance</a:t>
            </a:r>
            <a:endParaRPr lang="en-US" sz="3600" dirty="0"/>
          </a:p>
        </p:txBody>
      </p:sp>
    </p:spTree>
    <p:extLst>
      <p:ext uri="{BB962C8B-B14F-4D97-AF65-F5344CB8AC3E}">
        <p14:creationId xmlns:p14="http://schemas.microsoft.com/office/powerpoint/2010/main" val="320732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1905548126"/>
              </p:ext>
            </p:extLst>
          </p:nvPr>
        </p:nvGraphicFramePr>
        <p:xfrm>
          <a:off x="91440" y="914400"/>
          <a:ext cx="8257032"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normAutofit fontScale="90000"/>
          </a:bodyPr>
          <a:lstStyle/>
          <a:p>
            <a:r>
              <a:rPr lang="en-US" dirty="0" smtClean="0"/>
              <a:t>Biodiversity </a:t>
            </a:r>
            <a:r>
              <a:rPr lang="en-US" dirty="0"/>
              <a:t>Hotspot: World (</a:t>
            </a:r>
            <a:r>
              <a:rPr lang="en-US" dirty="0" smtClean="0"/>
              <a:t>34</a:t>
            </a:r>
            <a:r>
              <a:rPr lang="en-US" dirty="0"/>
              <a:t>)</a:t>
            </a:r>
            <a:r>
              <a:rPr lang="en-US" dirty="0" smtClean="0"/>
              <a:t> India (4) </a:t>
            </a:r>
            <a:endParaRPr lang="en-US" dirty="0"/>
          </a:p>
        </p:txBody>
      </p:sp>
      <p:sp>
        <p:nvSpPr>
          <p:cNvPr id="12" name="Left Arrow Callout 11"/>
          <p:cNvSpPr/>
          <p:nvPr/>
        </p:nvSpPr>
        <p:spPr>
          <a:xfrm>
            <a:off x="6894576" y="3136392"/>
            <a:ext cx="5053584" cy="1591056"/>
          </a:xfrm>
          <a:prstGeom prst="leftArrowCallout">
            <a:avLst>
              <a:gd name="adj1" fmla="val 25000"/>
              <a:gd name="adj2" fmla="val 25000"/>
              <a:gd name="adj3" fmla="val 25000"/>
              <a:gd name="adj4" fmla="val 86087"/>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Franklin Gothic Medium Cond" panose="020B0606030402020204" pitchFamily="34" charset="0"/>
              </a:rPr>
              <a:t>Sundaland</a:t>
            </a:r>
            <a:r>
              <a:rPr lang="en-US" sz="2800" dirty="0" smtClean="0">
                <a:latin typeface="Franklin Gothic Medium Cond" panose="020B0606030402020204" pitchFamily="34" charset="0"/>
              </a:rPr>
              <a:t>: </a:t>
            </a:r>
          </a:p>
          <a:p>
            <a:pPr algn="ctr"/>
            <a:r>
              <a:rPr lang="en-US" sz="2800" dirty="0" smtClean="0">
                <a:latin typeface="Franklin Gothic Medium Cond" panose="020B0606030402020204" pitchFamily="34" charset="0"/>
              </a:rPr>
              <a:t>Indo-Malay Peninsula</a:t>
            </a:r>
          </a:p>
          <a:p>
            <a:pPr algn="ctr"/>
            <a:r>
              <a:rPr lang="en-US" sz="2800" dirty="0" smtClean="0">
                <a:latin typeface="Franklin Gothic Medium Cond" panose="020B0606030402020204" pitchFamily="34" charset="0"/>
              </a:rPr>
              <a:t>Singapore, Thailand, Brunei etc.</a:t>
            </a:r>
            <a:endParaRPr lang="en-US" sz="2800" dirty="0">
              <a:latin typeface="Franklin Gothic Medium Cond" panose="020B0606030402020204" pitchFamily="34" charset="0"/>
            </a:endParaRPr>
          </a:p>
        </p:txBody>
      </p:sp>
      <p:sp>
        <p:nvSpPr>
          <p:cNvPr id="13" name="Rounded Rectangle 12"/>
          <p:cNvSpPr/>
          <p:nvPr/>
        </p:nvSpPr>
        <p:spPr>
          <a:xfrm>
            <a:off x="8174736" y="4992624"/>
            <a:ext cx="3246120" cy="1591056"/>
          </a:xfrm>
          <a:prstGeom prst="round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Concept by </a:t>
            </a:r>
          </a:p>
          <a:p>
            <a:pPr algn="ctr"/>
            <a:r>
              <a:rPr lang="en-US" sz="2800" dirty="0" smtClean="0">
                <a:latin typeface="Franklin Gothic Medium Cond" panose="020B0606030402020204" pitchFamily="34" charset="0"/>
              </a:rPr>
              <a:t>British Ecologist </a:t>
            </a:r>
          </a:p>
          <a:p>
            <a:pPr algn="ctr"/>
            <a:r>
              <a:rPr lang="en-US" sz="2800" dirty="0" smtClean="0">
                <a:latin typeface="Franklin Gothic Medium Cond" panose="020B0606030402020204" pitchFamily="34" charset="0"/>
              </a:rPr>
              <a:t>Norman Myers (‘88)</a:t>
            </a:r>
            <a:endParaRPr lang="en-US" dirty="0">
              <a:latin typeface="Franklin Gothic Medium Cond" panose="020B0606030402020204" pitchFamily="34" charset="0"/>
            </a:endParaRPr>
          </a:p>
        </p:txBody>
      </p:sp>
    </p:spTree>
    <p:extLst>
      <p:ext uri="{BB962C8B-B14F-4D97-AF65-F5344CB8AC3E}">
        <p14:creationId xmlns:p14="http://schemas.microsoft.com/office/powerpoint/2010/main" val="41968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98F504C8-D7C3-43E5-845F-A991D0D2DDE5}"/>
                                            </p:graphicEl>
                                          </p:spTgt>
                                        </p:tgtEl>
                                        <p:attrNameLst>
                                          <p:attrName>style.visibility</p:attrName>
                                        </p:attrNameLst>
                                      </p:cBhvr>
                                      <p:to>
                                        <p:strVal val="visible"/>
                                      </p:to>
                                    </p:set>
                                    <p:animEffect transition="in" filter="fade">
                                      <p:cBhvr>
                                        <p:cTn id="7" dur="500"/>
                                        <p:tgtEl>
                                          <p:spTgt spid="10">
                                            <p:graphicEl>
                                              <a:dgm id="{98F504C8-D7C3-43E5-845F-A991D0D2DDE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4241AD6A-AF49-460B-AB53-A7190E949121}"/>
                                            </p:graphicEl>
                                          </p:spTgt>
                                        </p:tgtEl>
                                        <p:attrNameLst>
                                          <p:attrName>style.visibility</p:attrName>
                                        </p:attrNameLst>
                                      </p:cBhvr>
                                      <p:to>
                                        <p:strVal val="visible"/>
                                      </p:to>
                                    </p:set>
                                    <p:animEffect transition="in" filter="fade">
                                      <p:cBhvr>
                                        <p:cTn id="10" dur="500"/>
                                        <p:tgtEl>
                                          <p:spTgt spid="10">
                                            <p:graphicEl>
                                              <a:dgm id="{4241AD6A-AF49-460B-AB53-A7190E94912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ACEA34B3-97D4-4FD7-A0AB-D3B0463F3772}"/>
                                            </p:graphicEl>
                                          </p:spTgt>
                                        </p:tgtEl>
                                        <p:attrNameLst>
                                          <p:attrName>style.visibility</p:attrName>
                                        </p:attrNameLst>
                                      </p:cBhvr>
                                      <p:to>
                                        <p:strVal val="visible"/>
                                      </p:to>
                                    </p:set>
                                    <p:animEffect transition="in" filter="fade">
                                      <p:cBhvr>
                                        <p:cTn id="15" dur="500"/>
                                        <p:tgtEl>
                                          <p:spTgt spid="10">
                                            <p:graphicEl>
                                              <a:dgm id="{ACEA34B3-97D4-4FD7-A0AB-D3B0463F377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6FE9872F-689C-4024-B6DD-85F25B80074F}"/>
                                            </p:graphicEl>
                                          </p:spTgt>
                                        </p:tgtEl>
                                        <p:attrNameLst>
                                          <p:attrName>style.visibility</p:attrName>
                                        </p:attrNameLst>
                                      </p:cBhvr>
                                      <p:to>
                                        <p:strVal val="visible"/>
                                      </p:to>
                                    </p:set>
                                    <p:animEffect transition="in" filter="fade">
                                      <p:cBhvr>
                                        <p:cTn id="20" dur="500"/>
                                        <p:tgtEl>
                                          <p:spTgt spid="10">
                                            <p:graphicEl>
                                              <a:dgm id="{6FE9872F-689C-4024-B6DD-85F25B80074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48CECE60-E262-4B4C-B37E-42F4F20FA901}"/>
                                            </p:graphicEl>
                                          </p:spTgt>
                                        </p:tgtEl>
                                        <p:attrNameLst>
                                          <p:attrName>style.visibility</p:attrName>
                                        </p:attrNameLst>
                                      </p:cBhvr>
                                      <p:to>
                                        <p:strVal val="visible"/>
                                      </p:to>
                                    </p:set>
                                    <p:animEffect transition="in" filter="fade">
                                      <p:cBhvr>
                                        <p:cTn id="23" dur="500"/>
                                        <p:tgtEl>
                                          <p:spTgt spid="10">
                                            <p:graphicEl>
                                              <a:dgm id="{48CECE60-E262-4B4C-B37E-42F4F20FA90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1E852C09-93F0-4401-B4D5-01F679C2289D}"/>
                                            </p:graphicEl>
                                          </p:spTgt>
                                        </p:tgtEl>
                                        <p:attrNameLst>
                                          <p:attrName>style.visibility</p:attrName>
                                        </p:attrNameLst>
                                      </p:cBhvr>
                                      <p:to>
                                        <p:strVal val="visible"/>
                                      </p:to>
                                    </p:set>
                                    <p:animEffect transition="in" filter="fade">
                                      <p:cBhvr>
                                        <p:cTn id="28" dur="500"/>
                                        <p:tgtEl>
                                          <p:spTgt spid="10">
                                            <p:graphicEl>
                                              <a:dgm id="{1E852C09-93F0-4401-B4D5-01F679C2289D}"/>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graphicEl>
                                              <a:dgm id="{0AB77CF5-220C-4CB5-A0A8-D60CBF64A54A}"/>
                                            </p:graphicEl>
                                          </p:spTgt>
                                        </p:tgtEl>
                                        <p:attrNameLst>
                                          <p:attrName>style.visibility</p:attrName>
                                        </p:attrNameLst>
                                      </p:cBhvr>
                                      <p:to>
                                        <p:strVal val="visible"/>
                                      </p:to>
                                    </p:set>
                                    <p:animEffect transition="in" filter="fade">
                                      <p:cBhvr>
                                        <p:cTn id="33" dur="500"/>
                                        <p:tgtEl>
                                          <p:spTgt spid="10">
                                            <p:graphicEl>
                                              <a:dgm id="{0AB77CF5-220C-4CB5-A0A8-D60CBF64A54A}"/>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graphicEl>
                                              <a:dgm id="{699FCD33-AD3D-4C15-B5F2-6B2765007A4D}"/>
                                            </p:graphicEl>
                                          </p:spTgt>
                                        </p:tgtEl>
                                        <p:attrNameLst>
                                          <p:attrName>style.visibility</p:attrName>
                                        </p:attrNameLst>
                                      </p:cBhvr>
                                      <p:to>
                                        <p:strVal val="visible"/>
                                      </p:to>
                                    </p:set>
                                    <p:animEffect transition="in" filter="fade">
                                      <p:cBhvr>
                                        <p:cTn id="36" dur="500"/>
                                        <p:tgtEl>
                                          <p:spTgt spid="10">
                                            <p:graphicEl>
                                              <a:dgm id="{699FCD33-AD3D-4C15-B5F2-6B2765007A4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graphicEl>
                                              <a:dgm id="{810D85A6-6463-4EA9-ACD4-129B557FDF76}"/>
                                            </p:graphicEl>
                                          </p:spTgt>
                                        </p:tgtEl>
                                        <p:attrNameLst>
                                          <p:attrName>style.visibility</p:attrName>
                                        </p:attrNameLst>
                                      </p:cBhvr>
                                      <p:to>
                                        <p:strVal val="visible"/>
                                      </p:to>
                                    </p:set>
                                    <p:animEffect transition="in" filter="fade">
                                      <p:cBhvr>
                                        <p:cTn id="41" dur="500"/>
                                        <p:tgtEl>
                                          <p:spTgt spid="10">
                                            <p:graphicEl>
                                              <a:dgm id="{810D85A6-6463-4EA9-ACD4-129B557FDF76}"/>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graphicEl>
                                              <a:dgm id="{7C95AE15-8DF7-4C1B-A85F-6C2ABBED7A2D}"/>
                                            </p:graphicEl>
                                          </p:spTgt>
                                        </p:tgtEl>
                                        <p:attrNameLst>
                                          <p:attrName>style.visibility</p:attrName>
                                        </p:attrNameLst>
                                      </p:cBhvr>
                                      <p:to>
                                        <p:strVal val="visible"/>
                                      </p:to>
                                    </p:set>
                                    <p:animEffect transition="in" filter="fade">
                                      <p:cBhvr>
                                        <p:cTn id="46" dur="500"/>
                                        <p:tgtEl>
                                          <p:spTgt spid="10">
                                            <p:graphicEl>
                                              <a:dgm id="{7C95AE15-8DF7-4C1B-A85F-6C2ABBED7A2D}"/>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graphicEl>
                                              <a:dgm id="{995EC7D3-859D-4386-8AD7-06D2F769BF8F}"/>
                                            </p:graphicEl>
                                          </p:spTgt>
                                        </p:tgtEl>
                                        <p:attrNameLst>
                                          <p:attrName>style.visibility</p:attrName>
                                        </p:attrNameLst>
                                      </p:cBhvr>
                                      <p:to>
                                        <p:strVal val="visible"/>
                                      </p:to>
                                    </p:set>
                                    <p:animEffect transition="in" filter="fade">
                                      <p:cBhvr>
                                        <p:cTn id="49" dur="500"/>
                                        <p:tgtEl>
                                          <p:spTgt spid="10">
                                            <p:graphicEl>
                                              <a:dgm id="{995EC7D3-859D-4386-8AD7-06D2F769BF8F}"/>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
                                            <p:graphicEl>
                                              <a:dgm id="{B3DE1B3B-016A-4CF1-975F-C3C1B3F7758B}"/>
                                            </p:graphicEl>
                                          </p:spTgt>
                                        </p:tgtEl>
                                        <p:attrNameLst>
                                          <p:attrName>style.visibility</p:attrName>
                                        </p:attrNameLst>
                                      </p:cBhvr>
                                      <p:to>
                                        <p:strVal val="visible"/>
                                      </p:to>
                                    </p:set>
                                    <p:animEffect transition="in" filter="fade">
                                      <p:cBhvr>
                                        <p:cTn id="54" dur="500"/>
                                        <p:tgtEl>
                                          <p:spTgt spid="10">
                                            <p:graphicEl>
                                              <a:dgm id="{B3DE1B3B-016A-4CF1-975F-C3C1B3F7758B}"/>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931380" y="2912268"/>
            <a:ext cx="3039958" cy="3039958"/>
          </a:xfrm>
        </p:spPr>
      </p:pic>
      <p:sp>
        <p:nvSpPr>
          <p:cNvPr id="5" name="Content Placeholder 4"/>
          <p:cNvSpPr>
            <a:spLocks noGrp="1"/>
          </p:cNvSpPr>
          <p:nvPr>
            <p:ph idx="1"/>
          </p:nvPr>
        </p:nvSpPr>
        <p:spPr/>
        <p:txBody>
          <a:bodyPr>
            <a:normAutofit fontScale="92500" lnSpcReduction="10000"/>
          </a:bodyPr>
          <a:lstStyle/>
          <a:p>
            <a:pPr fontAlgn="ctr"/>
            <a:r>
              <a:rPr lang="en-US" dirty="0" smtClean="0"/>
              <a:t>Consolidate 150 circulars, Office memorandum &amp; </a:t>
            </a:r>
            <a:r>
              <a:rPr lang="en-US" dirty="0" smtClean="0"/>
              <a:t>amendments</a:t>
            </a:r>
            <a:endParaRPr lang="en-US" dirty="0" smtClean="0"/>
          </a:p>
          <a:p>
            <a:pPr fontAlgn="ctr"/>
            <a:r>
              <a:rPr lang="en-US" dirty="0" smtClean="0"/>
              <a:t>Water Act and Air Act provisions- subsume within EPA (environment protection act)</a:t>
            </a:r>
          </a:p>
          <a:p>
            <a:pPr fontAlgn="ctr"/>
            <a:r>
              <a:rPr lang="en-US" dirty="0" smtClean="0"/>
              <a:t>CRZ area definition on high tide line (HTL)- changes from time to time- implement </a:t>
            </a:r>
            <a:r>
              <a:rPr lang="en-US" dirty="0" err="1" smtClean="0"/>
              <a:t>tech.Committee</a:t>
            </a:r>
            <a:r>
              <a:rPr lang="en-US" dirty="0" smtClean="0"/>
              <a:t> report when comes.</a:t>
            </a:r>
          </a:p>
          <a:p>
            <a:pPr fontAlgn="ctr"/>
            <a:r>
              <a:rPr lang="en-US" dirty="0" smtClean="0"/>
              <a:t>Coal / Mines : 5 year plan with afforestation. Special cell in NEMA.</a:t>
            </a:r>
          </a:p>
          <a:p>
            <a:pPr fontAlgn="ctr"/>
            <a:endParaRPr lang="en-US" dirty="0"/>
          </a:p>
          <a:p>
            <a:pPr fontAlgn="ctr"/>
            <a:endParaRPr lang="en-US" dirty="0" smtClean="0"/>
          </a:p>
        </p:txBody>
      </p:sp>
      <p:sp>
        <p:nvSpPr>
          <p:cNvPr id="4" name="Title 3"/>
          <p:cNvSpPr>
            <a:spLocks noGrp="1"/>
          </p:cNvSpPr>
          <p:nvPr>
            <p:ph type="title"/>
          </p:nvPr>
        </p:nvSpPr>
        <p:spPr/>
        <p:txBody>
          <a:bodyPr/>
          <a:lstStyle/>
          <a:p>
            <a:r>
              <a:rPr lang="en-US" dirty="0" smtClean="0"/>
              <a:t>Misc. reforms</a:t>
            </a:r>
            <a:endParaRPr lang="en-US" dirty="0"/>
          </a:p>
        </p:txBody>
      </p:sp>
      <p:sp>
        <p:nvSpPr>
          <p:cNvPr id="6" name="Text Placeholder 5"/>
          <p:cNvSpPr>
            <a:spLocks noGrp="1"/>
          </p:cNvSpPr>
          <p:nvPr>
            <p:ph type="body" sz="quarter" idx="13"/>
          </p:nvPr>
        </p:nvSpPr>
        <p:spPr/>
        <p:txBody>
          <a:bodyPr/>
          <a:lstStyle/>
          <a:p>
            <a:r>
              <a:rPr lang="en-US" sz="3600" dirty="0" smtClean="0"/>
              <a:t>Env. Clearance</a:t>
            </a:r>
            <a:endParaRPr lang="en-US" sz="3600" dirty="0"/>
          </a:p>
        </p:txBody>
      </p:sp>
    </p:spTree>
    <p:extLst>
      <p:ext uri="{BB962C8B-B14F-4D97-AF65-F5344CB8AC3E}">
        <p14:creationId xmlns:p14="http://schemas.microsoft.com/office/powerpoint/2010/main" val="25203754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2901072780"/>
              </p:ext>
            </p:extLst>
          </p:nvPr>
        </p:nvGraphicFramePr>
        <p:xfrm>
          <a:off x="101600" y="914400"/>
          <a:ext cx="11252200" cy="5323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8"/>
          <p:cNvSpPr>
            <a:spLocks noGrp="1"/>
          </p:cNvSpPr>
          <p:nvPr>
            <p:ph type="title"/>
          </p:nvPr>
        </p:nvSpPr>
        <p:spPr/>
        <p:txBody>
          <a:bodyPr>
            <a:normAutofit fontScale="90000"/>
          </a:bodyPr>
          <a:lstStyle/>
          <a:p>
            <a:r>
              <a:rPr lang="en-US" dirty="0" smtClean="0"/>
              <a:t>Compensatory Afforestation</a:t>
            </a:r>
            <a:endParaRPr lang="en-US"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7001" y="5002396"/>
            <a:ext cx="1969095" cy="1855603"/>
          </a:xfrm>
          <a:prstGeom prst="rect">
            <a:avLst/>
          </a:prstGeom>
        </p:spPr>
      </p:pic>
      <p:sp>
        <p:nvSpPr>
          <p:cNvPr id="13" name="Rounded Rectangular Callout 12"/>
          <p:cNvSpPr/>
          <p:nvPr/>
        </p:nvSpPr>
        <p:spPr>
          <a:xfrm>
            <a:off x="619760" y="6024880"/>
            <a:ext cx="8697241" cy="833120"/>
          </a:xfrm>
          <a:prstGeom prst="wedgeRoundRectCallout">
            <a:avLst>
              <a:gd name="adj1" fmla="val 7465"/>
              <a:gd name="adj2" fmla="val -178833"/>
              <a:gd name="adj3" fmla="val 16667"/>
            </a:avLst>
          </a:prstGeom>
          <a:solidFill>
            <a:srgbClr val="92D05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1"/>
                </a:solidFill>
                <a:latin typeface="Franklin Gothic Medium Cond" panose="020B0606030402020204" pitchFamily="34" charset="0"/>
              </a:rPr>
              <a:t>Then we </a:t>
            </a:r>
            <a:r>
              <a:rPr lang="en-US" sz="4000" dirty="0">
                <a:solidFill>
                  <a:schemeClr val="bg1"/>
                </a:solidFill>
                <a:latin typeface="Franklin Gothic Medium Cond" panose="020B0606030402020204" pitchFamily="34" charset="0"/>
              </a:rPr>
              <a:t>can’t ▲ </a:t>
            </a:r>
            <a:r>
              <a:rPr lang="en-US" sz="4000" dirty="0" smtClean="0">
                <a:solidFill>
                  <a:schemeClr val="bg1"/>
                </a:solidFill>
                <a:latin typeface="Franklin Gothic Medium Cond" panose="020B0606030402020204" pitchFamily="34" charset="0"/>
              </a:rPr>
              <a:t>24% to 33% forest cover </a:t>
            </a:r>
            <a:r>
              <a:rPr lang="en-US" sz="4000" dirty="0" smtClean="0">
                <a:solidFill>
                  <a:schemeClr val="bg1"/>
                </a:solidFill>
                <a:latin typeface="Franklin Gothic Medium Cond" panose="020B0606030402020204" pitchFamily="34" charset="0"/>
                <a:sym typeface="Wingdings" panose="05000000000000000000" pitchFamily="2" charset="2"/>
              </a:rPr>
              <a:t></a:t>
            </a:r>
            <a:endParaRPr lang="en-US" sz="40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8135351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2858045623"/>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8"/>
          <p:cNvSpPr>
            <a:spLocks noGrp="1"/>
          </p:cNvSpPr>
          <p:nvPr>
            <p:ph type="title"/>
          </p:nvPr>
        </p:nvSpPr>
        <p:spPr/>
        <p:txBody>
          <a:bodyPr>
            <a:normAutofit fontScale="90000"/>
          </a:bodyPr>
          <a:lstStyle/>
          <a:p>
            <a:r>
              <a:rPr lang="en-US" dirty="0" smtClean="0"/>
              <a:t>Compensatory Afforestation</a:t>
            </a:r>
            <a:endParaRPr lang="en-US"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08221" y="4988560"/>
            <a:ext cx="1983779" cy="1869440"/>
          </a:xfrm>
          <a:prstGeom prst="rect">
            <a:avLst/>
          </a:prstGeom>
        </p:spPr>
      </p:pic>
    </p:spTree>
    <p:extLst>
      <p:ext uri="{BB962C8B-B14F-4D97-AF65-F5344CB8AC3E}">
        <p14:creationId xmlns:p14="http://schemas.microsoft.com/office/powerpoint/2010/main" val="39569537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3298428"/>
            <a:ext cx="3089275" cy="2316956"/>
          </a:xfrm>
        </p:spPr>
      </p:pic>
      <p:sp>
        <p:nvSpPr>
          <p:cNvPr id="5" name="Content Placeholder 4"/>
          <p:cNvSpPr>
            <a:spLocks noGrp="1"/>
          </p:cNvSpPr>
          <p:nvPr>
            <p:ph idx="1"/>
          </p:nvPr>
        </p:nvSpPr>
        <p:spPr/>
        <p:txBody>
          <a:bodyPr>
            <a:normAutofit/>
          </a:bodyPr>
          <a:lstStyle/>
          <a:p>
            <a:r>
              <a:rPr lang="en-US" dirty="0" smtClean="0"/>
              <a:t>Pay $$ in CA fund &amp; get approval.</a:t>
            </a:r>
          </a:p>
          <a:p>
            <a:r>
              <a:rPr lang="en-US" dirty="0" smtClean="0"/>
              <a:t>TSR: Net </a:t>
            </a:r>
            <a:r>
              <a:rPr lang="en-US" dirty="0"/>
              <a:t>present value of </a:t>
            </a:r>
            <a:r>
              <a:rPr lang="en-US" dirty="0">
                <a:solidFill>
                  <a:srgbClr val="FFC000"/>
                </a:solidFill>
              </a:rPr>
              <a:t>forest</a:t>
            </a:r>
            <a:r>
              <a:rPr lang="en-US" dirty="0"/>
              <a:t> (raise to 5x than current norms.)</a:t>
            </a:r>
          </a:p>
          <a:p>
            <a:r>
              <a:rPr lang="en-US" dirty="0" smtClean="0"/>
              <a:t>State wise separate definition for “forest”.</a:t>
            </a:r>
          </a:p>
          <a:p>
            <a:r>
              <a:rPr lang="en-US" dirty="0" smtClean="0"/>
              <a:t>Tree / plantation in private area = not “forest” but “</a:t>
            </a:r>
            <a:r>
              <a:rPr lang="en-US" dirty="0" err="1" smtClean="0"/>
              <a:t>treeland</a:t>
            </a:r>
            <a:r>
              <a:rPr lang="en-US" dirty="0" smtClean="0"/>
              <a:t>”, ELSE harassment of farmers / companies.</a:t>
            </a:r>
            <a:endParaRPr lang="en-US" dirty="0"/>
          </a:p>
        </p:txBody>
      </p:sp>
      <p:sp>
        <p:nvSpPr>
          <p:cNvPr id="4" name="Title 3"/>
          <p:cNvSpPr>
            <a:spLocks noGrp="1"/>
          </p:cNvSpPr>
          <p:nvPr>
            <p:ph type="title"/>
          </p:nvPr>
        </p:nvSpPr>
        <p:spPr/>
        <p:txBody>
          <a:bodyPr/>
          <a:lstStyle/>
          <a:p>
            <a:r>
              <a:rPr lang="en-US" dirty="0" smtClean="0"/>
              <a:t>If can’t plant trees</a:t>
            </a:r>
            <a:endParaRPr lang="en-US" dirty="0"/>
          </a:p>
        </p:txBody>
      </p:sp>
      <p:sp>
        <p:nvSpPr>
          <p:cNvPr id="6" name="Text Placeholder 5"/>
          <p:cNvSpPr>
            <a:spLocks noGrp="1"/>
          </p:cNvSpPr>
          <p:nvPr>
            <p:ph type="body" sz="quarter" idx="13"/>
          </p:nvPr>
        </p:nvSpPr>
        <p:spPr/>
        <p:txBody>
          <a:bodyPr/>
          <a:lstStyle/>
          <a:p>
            <a:r>
              <a:rPr lang="en-US" dirty="0" smtClean="0"/>
              <a:t>Afforestation</a:t>
            </a:r>
            <a:endParaRPr lang="en-US" dirty="0"/>
          </a:p>
        </p:txBody>
      </p:sp>
    </p:spTree>
    <p:extLst>
      <p:ext uri="{BB962C8B-B14F-4D97-AF65-F5344CB8AC3E}">
        <p14:creationId xmlns:p14="http://schemas.microsoft.com/office/powerpoint/2010/main" val="30489648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029700" y="2755106"/>
            <a:ext cx="2794000" cy="3403600"/>
          </a:xfrm>
        </p:spPr>
      </p:pic>
      <p:sp>
        <p:nvSpPr>
          <p:cNvPr id="5" name="Content Placeholder 4"/>
          <p:cNvSpPr>
            <a:spLocks noGrp="1"/>
          </p:cNvSpPr>
          <p:nvPr>
            <p:ph idx="1"/>
          </p:nvPr>
        </p:nvSpPr>
        <p:spPr/>
        <p:txBody>
          <a:bodyPr>
            <a:normAutofit/>
          </a:bodyPr>
          <a:lstStyle/>
          <a:p>
            <a:pPr fontAlgn="ctr"/>
            <a:r>
              <a:rPr lang="en-US" dirty="0"/>
              <a:t>Environment Reconstruction Fund.</a:t>
            </a:r>
          </a:p>
          <a:p>
            <a:pPr fontAlgn="ctr"/>
            <a:r>
              <a:rPr lang="en-US" dirty="0"/>
              <a:t>Under </a:t>
            </a:r>
            <a:r>
              <a:rPr lang="en-US" dirty="0" err="1"/>
              <a:t>MoEF</a:t>
            </a:r>
            <a:r>
              <a:rPr lang="en-US" dirty="0"/>
              <a:t> or NEMA</a:t>
            </a:r>
          </a:p>
          <a:p>
            <a:pPr fontAlgn="ctr"/>
            <a:r>
              <a:rPr lang="en-US" dirty="0"/>
              <a:t>$$ to come from </a:t>
            </a:r>
            <a:r>
              <a:rPr lang="en-US" dirty="0" err="1" smtClean="0"/>
              <a:t>cess</a:t>
            </a:r>
            <a:r>
              <a:rPr lang="en-US" dirty="0" smtClean="0"/>
              <a:t> (air | water), Surcharge (vehicle | effluent discharge), </a:t>
            </a:r>
            <a:r>
              <a:rPr lang="en-US" dirty="0"/>
              <a:t>environmental reconstruction cost from </a:t>
            </a:r>
            <a:r>
              <a:rPr lang="en-US" dirty="0" err="1"/>
              <a:t>pvt.</a:t>
            </a:r>
            <a:r>
              <a:rPr lang="en-US" dirty="0"/>
              <a:t> </a:t>
            </a:r>
            <a:r>
              <a:rPr lang="en-US" dirty="0" smtClean="0"/>
              <a:t>Companies</a:t>
            </a:r>
          </a:p>
          <a:p>
            <a:pPr fontAlgn="ctr"/>
            <a:r>
              <a:rPr lang="en-US" dirty="0" smtClean="0"/>
              <a:t>$$ use for </a:t>
            </a:r>
            <a:r>
              <a:rPr lang="en-US" dirty="0"/>
              <a:t>afforestation, </a:t>
            </a:r>
            <a:r>
              <a:rPr lang="en-US" dirty="0" smtClean="0"/>
              <a:t>R&amp;D, </a:t>
            </a:r>
            <a:r>
              <a:rPr lang="en-US" dirty="0"/>
              <a:t>"green awareness </a:t>
            </a:r>
            <a:r>
              <a:rPr lang="en-US" dirty="0" smtClean="0"/>
              <a:t>program“</a:t>
            </a:r>
          </a:p>
        </p:txBody>
      </p:sp>
      <p:sp>
        <p:nvSpPr>
          <p:cNvPr id="4" name="Title 3"/>
          <p:cNvSpPr>
            <a:spLocks noGrp="1"/>
          </p:cNvSpPr>
          <p:nvPr>
            <p:ph type="title"/>
          </p:nvPr>
        </p:nvSpPr>
        <p:spPr/>
        <p:txBody>
          <a:bodyPr/>
          <a:lstStyle/>
          <a:p>
            <a:r>
              <a:rPr lang="en-US" dirty="0" smtClean="0"/>
              <a:t>Add. funding</a:t>
            </a:r>
            <a:endParaRPr lang="en-US" dirty="0"/>
          </a:p>
        </p:txBody>
      </p:sp>
      <p:sp>
        <p:nvSpPr>
          <p:cNvPr id="6" name="Text Placeholder 5"/>
          <p:cNvSpPr>
            <a:spLocks noGrp="1"/>
          </p:cNvSpPr>
          <p:nvPr>
            <p:ph type="body" sz="quarter" idx="13"/>
          </p:nvPr>
        </p:nvSpPr>
        <p:spPr/>
        <p:txBody>
          <a:bodyPr/>
          <a:lstStyle/>
          <a:p>
            <a:r>
              <a:rPr lang="en-US" dirty="0" smtClean="0"/>
              <a:t>Afforestation</a:t>
            </a:r>
            <a:endParaRPr lang="en-US" dirty="0"/>
          </a:p>
        </p:txBody>
      </p:sp>
    </p:spTree>
    <p:extLst>
      <p:ext uri="{BB962C8B-B14F-4D97-AF65-F5344CB8AC3E}">
        <p14:creationId xmlns:p14="http://schemas.microsoft.com/office/powerpoint/2010/main" val="10445369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890022588"/>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normAutofit fontScale="90000"/>
          </a:bodyPr>
          <a:lstStyle/>
          <a:p>
            <a:r>
              <a:rPr lang="en-US" dirty="0" smtClean="0"/>
              <a:t>Green Law Panel: Reforms in Environment Clearance</a:t>
            </a:r>
            <a:endParaRPr lang="en-US"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002397"/>
            <a:ext cx="1969095" cy="1855603"/>
          </a:xfrm>
          <a:prstGeom prst="rect">
            <a:avLst/>
          </a:prstGeom>
        </p:spPr>
      </p:pic>
    </p:spTree>
    <p:extLst>
      <p:ext uri="{BB962C8B-B14F-4D97-AF65-F5344CB8AC3E}">
        <p14:creationId xmlns:p14="http://schemas.microsoft.com/office/powerpoint/2010/main" val="28826310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82063" y="3134994"/>
            <a:ext cx="3089275" cy="2643825"/>
          </a:xfrm>
        </p:spPr>
      </p:pic>
      <p:sp>
        <p:nvSpPr>
          <p:cNvPr id="5" name="Content Placeholder 4"/>
          <p:cNvSpPr>
            <a:spLocks noGrp="1"/>
          </p:cNvSpPr>
          <p:nvPr>
            <p:ph idx="1"/>
          </p:nvPr>
        </p:nvSpPr>
        <p:spPr/>
        <p:txBody>
          <a:bodyPr>
            <a:normAutofit fontScale="92500" lnSpcReduction="10000"/>
          </a:bodyPr>
          <a:lstStyle/>
          <a:p>
            <a:pPr fontAlgn="ctr"/>
            <a:r>
              <a:rPr lang="en-US" dirty="0"/>
              <a:t>Million plus cities (53): Green Rating system.</a:t>
            </a:r>
          </a:p>
          <a:p>
            <a:pPr fontAlgn="ctr"/>
            <a:r>
              <a:rPr lang="en-US" dirty="0"/>
              <a:t>Next 3 years, 20% </a:t>
            </a:r>
            <a:r>
              <a:rPr lang="en-US" dirty="0" smtClean="0"/>
              <a:t>more solid </a:t>
            </a:r>
            <a:r>
              <a:rPr lang="en-US" dirty="0"/>
              <a:t>waste </a:t>
            </a:r>
            <a:r>
              <a:rPr lang="en-US" dirty="0" smtClean="0"/>
              <a:t>handling</a:t>
            </a:r>
          </a:p>
          <a:p>
            <a:pPr fontAlgn="ctr"/>
            <a:r>
              <a:rPr lang="en-US" dirty="0"/>
              <a:t>Use </a:t>
            </a:r>
            <a:r>
              <a:rPr lang="en-US" dirty="0" err="1"/>
              <a:t>muni.solid</a:t>
            </a:r>
            <a:r>
              <a:rPr lang="en-US" dirty="0"/>
              <a:t> waste as fuel in cement and steel plants.</a:t>
            </a:r>
          </a:p>
          <a:p>
            <a:pPr fontAlgn="ctr"/>
            <a:r>
              <a:rPr lang="en-US" dirty="0" smtClean="0"/>
              <a:t>Integrate </a:t>
            </a:r>
            <a:r>
              <a:rPr lang="en-US" dirty="0"/>
              <a:t>rag pickers in SWM (Solid </a:t>
            </a:r>
            <a:r>
              <a:rPr lang="en-US" dirty="0" smtClean="0"/>
              <a:t>waste Management</a:t>
            </a:r>
          </a:p>
          <a:p>
            <a:pPr fontAlgn="ctr"/>
            <a:r>
              <a:rPr lang="en-US" dirty="0" smtClean="0"/>
              <a:t>Biomedical </a:t>
            </a:r>
            <a:r>
              <a:rPr lang="en-US" dirty="0"/>
              <a:t>waste handling </a:t>
            </a:r>
            <a:r>
              <a:rPr lang="en-US" dirty="0" smtClean="0"/>
              <a:t>unit @ Each hospital</a:t>
            </a:r>
          </a:p>
          <a:p>
            <a:pPr fontAlgn="ctr"/>
            <a:r>
              <a:rPr lang="en-US" dirty="0" smtClean="0"/>
              <a:t>Add to L7P3: SBM |</a:t>
            </a:r>
            <a:r>
              <a:rPr lang="en-US" dirty="0"/>
              <a:t> </a:t>
            </a:r>
            <a:r>
              <a:rPr lang="en-US" dirty="0" smtClean="0"/>
              <a:t>L7P4 </a:t>
            </a:r>
            <a:r>
              <a:rPr lang="en-US" dirty="0"/>
              <a:t>(smart City</a:t>
            </a:r>
            <a:r>
              <a:rPr lang="en-US" dirty="0" smtClean="0"/>
              <a:t>)</a:t>
            </a:r>
          </a:p>
        </p:txBody>
      </p:sp>
      <p:sp>
        <p:nvSpPr>
          <p:cNvPr id="4" name="Title 3"/>
          <p:cNvSpPr>
            <a:spLocks noGrp="1"/>
          </p:cNvSpPr>
          <p:nvPr>
            <p:ph type="title"/>
          </p:nvPr>
        </p:nvSpPr>
        <p:spPr/>
        <p:txBody>
          <a:bodyPr/>
          <a:lstStyle/>
          <a:p>
            <a:r>
              <a:rPr lang="en-US" dirty="0" smtClean="0"/>
              <a:t>Municipal waste</a:t>
            </a:r>
            <a:endParaRPr lang="en-US" dirty="0"/>
          </a:p>
        </p:txBody>
      </p:sp>
      <p:sp>
        <p:nvSpPr>
          <p:cNvPr id="6" name="Text Placeholder 5"/>
          <p:cNvSpPr>
            <a:spLocks noGrp="1"/>
          </p:cNvSpPr>
          <p:nvPr>
            <p:ph type="body" sz="quarter" idx="13"/>
          </p:nvPr>
        </p:nvSpPr>
        <p:spPr/>
        <p:txBody>
          <a:bodyPr/>
          <a:lstStyle/>
          <a:p>
            <a:r>
              <a:rPr lang="en-US" dirty="0" smtClean="0"/>
              <a:t>Pollution</a:t>
            </a:r>
            <a:endParaRPr lang="en-US" dirty="0"/>
          </a:p>
        </p:txBody>
      </p:sp>
    </p:spTree>
    <p:extLst>
      <p:ext uri="{BB962C8B-B14F-4D97-AF65-F5344CB8AC3E}">
        <p14:creationId xmlns:p14="http://schemas.microsoft.com/office/powerpoint/2010/main" val="22438125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12269"/>
            <a:ext cx="3089275" cy="3089275"/>
          </a:xfrm>
        </p:spPr>
      </p:pic>
      <p:sp>
        <p:nvSpPr>
          <p:cNvPr id="3" name="Content Placeholder 2"/>
          <p:cNvSpPr>
            <a:spLocks noGrp="1"/>
          </p:cNvSpPr>
          <p:nvPr>
            <p:ph idx="1"/>
          </p:nvPr>
        </p:nvSpPr>
        <p:spPr/>
        <p:txBody>
          <a:bodyPr>
            <a:normAutofit/>
          </a:bodyPr>
          <a:lstStyle/>
          <a:p>
            <a:pPr fontAlgn="ctr"/>
            <a:r>
              <a:rPr lang="en-US" dirty="0"/>
              <a:t>Bharat-IV norms being introduced </a:t>
            </a:r>
            <a:endParaRPr lang="en-US" dirty="0" smtClean="0"/>
          </a:p>
          <a:p>
            <a:pPr fontAlgn="ctr"/>
            <a:r>
              <a:rPr lang="en-US" dirty="0" smtClean="0"/>
              <a:t>But car # ▲ so much, no better engine /fuel can ▼ overall GHG</a:t>
            </a:r>
          </a:p>
          <a:p>
            <a:pPr fontAlgn="ctr"/>
            <a:r>
              <a:rPr lang="en-US" dirty="0" smtClean="0"/>
              <a:t>TSR: Change </a:t>
            </a:r>
            <a:r>
              <a:rPr lang="en-US" dirty="0"/>
              <a:t>tax system to ▼ </a:t>
            </a:r>
            <a:r>
              <a:rPr lang="en-US" dirty="0" smtClean="0"/>
              <a:t>vehicle </a:t>
            </a:r>
            <a:r>
              <a:rPr lang="en-US" dirty="0"/>
              <a:t>purchase</a:t>
            </a:r>
          </a:p>
          <a:p>
            <a:pPr fontAlgn="ctr"/>
            <a:r>
              <a:rPr lang="en-US" dirty="0"/>
              <a:t>Entry fees on vehicles in certain areas</a:t>
            </a:r>
            <a:r>
              <a:rPr lang="en-US" dirty="0" smtClean="0"/>
              <a:t>.</a:t>
            </a:r>
            <a:endParaRPr lang="en-US" dirty="0"/>
          </a:p>
        </p:txBody>
      </p:sp>
      <p:sp>
        <p:nvSpPr>
          <p:cNvPr id="4" name="Title 3"/>
          <p:cNvSpPr>
            <a:spLocks noGrp="1"/>
          </p:cNvSpPr>
          <p:nvPr>
            <p:ph type="title"/>
          </p:nvPr>
        </p:nvSpPr>
        <p:spPr/>
        <p:txBody>
          <a:bodyPr/>
          <a:lstStyle/>
          <a:p>
            <a:r>
              <a:rPr lang="en-US" dirty="0" smtClean="0"/>
              <a:t>Vehicle pollution</a:t>
            </a:r>
            <a:endParaRPr lang="en-US" dirty="0"/>
          </a:p>
        </p:txBody>
      </p:sp>
      <p:sp>
        <p:nvSpPr>
          <p:cNvPr id="5" name="Text Placeholder 4"/>
          <p:cNvSpPr>
            <a:spLocks noGrp="1"/>
          </p:cNvSpPr>
          <p:nvPr>
            <p:ph type="body" sz="quarter" idx="13"/>
          </p:nvPr>
        </p:nvSpPr>
        <p:spPr/>
        <p:txBody>
          <a:bodyPr/>
          <a:lstStyle/>
          <a:p>
            <a:r>
              <a:rPr lang="en-US" dirty="0" smtClean="0"/>
              <a:t>Pollution</a:t>
            </a:r>
            <a:endParaRPr lang="en-US" dirty="0"/>
          </a:p>
        </p:txBody>
      </p:sp>
    </p:spTree>
    <p:extLst>
      <p:ext uri="{BB962C8B-B14F-4D97-AF65-F5344CB8AC3E}">
        <p14:creationId xmlns:p14="http://schemas.microsoft.com/office/powerpoint/2010/main" val="19026843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3" name="Content Placeholder 2"/>
          <p:cNvSpPr>
            <a:spLocks noGrp="1"/>
          </p:cNvSpPr>
          <p:nvPr>
            <p:ph idx="1"/>
          </p:nvPr>
        </p:nvSpPr>
        <p:spPr/>
        <p:txBody>
          <a:bodyPr>
            <a:normAutofit/>
          </a:bodyPr>
          <a:lstStyle/>
          <a:p>
            <a:pPr fontAlgn="ctr"/>
            <a:r>
              <a:rPr lang="en-US" dirty="0" smtClean="0"/>
              <a:t>Rules under Air act but no separate act for noise pollution</a:t>
            </a:r>
          </a:p>
          <a:p>
            <a:pPr fontAlgn="ctr"/>
            <a:r>
              <a:rPr lang="en-US" dirty="0" smtClean="0"/>
              <a:t>control crackers use / </a:t>
            </a:r>
            <a:r>
              <a:rPr lang="en-US" dirty="0" err="1" smtClean="0"/>
              <a:t>mfg</a:t>
            </a:r>
            <a:r>
              <a:rPr lang="en-US" dirty="0" smtClean="0"/>
              <a:t>….X</a:t>
            </a:r>
          </a:p>
          <a:p>
            <a:pPr fontAlgn="ctr"/>
            <a:r>
              <a:rPr lang="en-US" dirty="0" smtClean="0"/>
              <a:t>Control loudspeakers from religious places….x</a:t>
            </a:r>
          </a:p>
          <a:p>
            <a:pPr fontAlgn="ctr"/>
            <a:r>
              <a:rPr lang="en-US" dirty="0" smtClean="0"/>
              <a:t>TSR: Abolish Air act, but Make provisions in Environmental </a:t>
            </a:r>
            <a:r>
              <a:rPr lang="en-US" dirty="0"/>
              <a:t>Protection </a:t>
            </a:r>
            <a:r>
              <a:rPr lang="en-US" dirty="0" smtClean="0"/>
              <a:t>Act</a:t>
            </a:r>
            <a:endParaRPr lang="en-US" dirty="0"/>
          </a:p>
          <a:p>
            <a:pPr fontAlgn="ctr"/>
            <a:endParaRPr lang="en-US" dirty="0"/>
          </a:p>
        </p:txBody>
      </p:sp>
      <p:sp>
        <p:nvSpPr>
          <p:cNvPr id="4" name="Title 3"/>
          <p:cNvSpPr>
            <a:spLocks noGrp="1"/>
          </p:cNvSpPr>
          <p:nvPr>
            <p:ph type="title"/>
          </p:nvPr>
        </p:nvSpPr>
        <p:spPr/>
        <p:txBody>
          <a:bodyPr/>
          <a:lstStyle/>
          <a:p>
            <a:r>
              <a:rPr lang="en-US" dirty="0" smtClean="0"/>
              <a:t>Noise</a:t>
            </a:r>
            <a:br>
              <a:rPr lang="en-US" dirty="0" smtClean="0"/>
            </a:br>
            <a:r>
              <a:rPr lang="en-US" dirty="0" smtClean="0"/>
              <a:t>pollution</a:t>
            </a:r>
            <a:endParaRPr lang="en-US" dirty="0"/>
          </a:p>
        </p:txBody>
      </p:sp>
      <p:sp>
        <p:nvSpPr>
          <p:cNvPr id="5" name="Text Placeholder 4"/>
          <p:cNvSpPr>
            <a:spLocks noGrp="1"/>
          </p:cNvSpPr>
          <p:nvPr>
            <p:ph type="body" sz="quarter" idx="13"/>
          </p:nvPr>
        </p:nvSpPr>
        <p:spPr/>
        <p:txBody>
          <a:bodyPr/>
          <a:lstStyle/>
          <a:p>
            <a:r>
              <a:rPr lang="en-US" dirty="0" smtClean="0"/>
              <a:t>Pollution</a:t>
            </a:r>
            <a:endParaRPr lang="en-US" dirty="0"/>
          </a:p>
        </p:txBody>
      </p:sp>
    </p:spTree>
    <p:extLst>
      <p:ext uri="{BB962C8B-B14F-4D97-AF65-F5344CB8AC3E}">
        <p14:creationId xmlns:p14="http://schemas.microsoft.com/office/powerpoint/2010/main" val="1789370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5" name="Content Placeholder 4"/>
          <p:cNvSpPr>
            <a:spLocks noGrp="1"/>
          </p:cNvSpPr>
          <p:nvPr>
            <p:ph idx="1"/>
          </p:nvPr>
        </p:nvSpPr>
        <p:spPr/>
        <p:txBody>
          <a:bodyPr>
            <a:normAutofit/>
          </a:bodyPr>
          <a:lstStyle/>
          <a:p>
            <a:pPr fontAlgn="ctr"/>
            <a:r>
              <a:rPr lang="en-US" dirty="0"/>
              <a:t>Environment research institute: for designing diploma/UG/PG courses in environment</a:t>
            </a:r>
          </a:p>
          <a:p>
            <a:pPr fontAlgn="ctr"/>
            <a:r>
              <a:rPr lang="en-US" dirty="0"/>
              <a:t>IITs, and (</a:t>
            </a:r>
            <a:r>
              <a:rPr lang="en-US" dirty="0" smtClean="0"/>
              <a:t>pub + private</a:t>
            </a:r>
            <a:r>
              <a:rPr lang="en-US" dirty="0"/>
              <a:t>) engineering colleges : monitoring air-water quality</a:t>
            </a:r>
          </a:p>
          <a:p>
            <a:pPr fontAlgn="ctr"/>
            <a:endParaRPr lang="en-US" dirty="0"/>
          </a:p>
        </p:txBody>
      </p:sp>
      <p:sp>
        <p:nvSpPr>
          <p:cNvPr id="4" name="Title 3"/>
          <p:cNvSpPr>
            <a:spLocks noGrp="1"/>
          </p:cNvSpPr>
          <p:nvPr>
            <p:ph type="title"/>
          </p:nvPr>
        </p:nvSpPr>
        <p:spPr/>
        <p:txBody>
          <a:bodyPr/>
          <a:lstStyle/>
          <a:p>
            <a:r>
              <a:rPr lang="en-US" dirty="0" smtClean="0"/>
              <a:t>Higher Education</a:t>
            </a:r>
            <a:endParaRPr lang="en-US" dirty="0"/>
          </a:p>
        </p:txBody>
      </p:sp>
      <p:sp>
        <p:nvSpPr>
          <p:cNvPr id="6" name="Text Placeholder 5"/>
          <p:cNvSpPr>
            <a:spLocks noGrp="1"/>
          </p:cNvSpPr>
          <p:nvPr>
            <p:ph type="body" sz="quarter" idx="13"/>
          </p:nvPr>
        </p:nvSpPr>
        <p:spPr/>
        <p:txBody>
          <a:bodyPr/>
          <a:lstStyle/>
          <a:p>
            <a:r>
              <a:rPr lang="en-US" dirty="0" smtClean="0"/>
              <a:t>Org</a:t>
            </a:r>
            <a:endParaRPr lang="en-US" dirty="0"/>
          </a:p>
        </p:txBody>
      </p:sp>
    </p:spTree>
    <p:extLst>
      <p:ext uri="{BB962C8B-B14F-4D97-AF65-F5344CB8AC3E}">
        <p14:creationId xmlns:p14="http://schemas.microsoft.com/office/powerpoint/2010/main" val="329823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z="3600" dirty="0" smtClean="0"/>
              <a:t>Biodiversity hotspot (4)</a:t>
            </a:r>
            <a:endParaRPr lang="en-US" sz="3600" dirty="0"/>
          </a:p>
        </p:txBody>
      </p:sp>
      <p:sp>
        <p:nvSpPr>
          <p:cNvPr id="7" name="Content Placeholder 6"/>
          <p:cNvSpPr>
            <a:spLocks noGrp="1"/>
          </p:cNvSpPr>
          <p:nvPr>
            <p:ph sz="half" idx="2"/>
          </p:nvPr>
        </p:nvSpPr>
        <p:spPr/>
        <p:txBody>
          <a:bodyPr/>
          <a:lstStyle/>
          <a:p>
            <a:pPr marL="742950" indent="-742950">
              <a:buFont typeface="+mj-lt"/>
              <a:buAutoNum type="arabicPeriod"/>
            </a:pPr>
            <a:r>
              <a:rPr lang="en-US" dirty="0" smtClean="0"/>
              <a:t>Himalaya</a:t>
            </a:r>
          </a:p>
          <a:p>
            <a:pPr marL="742950" indent="-742950">
              <a:buFont typeface="+mj-lt"/>
              <a:buAutoNum type="arabicPeriod"/>
            </a:pPr>
            <a:r>
              <a:rPr lang="en-US" dirty="0" smtClean="0"/>
              <a:t>Indo-Burma</a:t>
            </a:r>
          </a:p>
          <a:p>
            <a:pPr marL="742950" indent="-742950">
              <a:buFont typeface="+mj-lt"/>
              <a:buAutoNum type="arabicPeriod"/>
            </a:pPr>
            <a:r>
              <a:rPr lang="en-US" dirty="0" smtClean="0"/>
              <a:t>Western Ghats &amp; </a:t>
            </a:r>
            <a:r>
              <a:rPr lang="en-US" dirty="0" err="1" smtClean="0"/>
              <a:t>SriLanka</a:t>
            </a:r>
            <a:endParaRPr lang="en-US" dirty="0" smtClean="0"/>
          </a:p>
          <a:p>
            <a:pPr marL="742950" indent="-742950">
              <a:buFont typeface="+mj-lt"/>
              <a:buAutoNum type="arabicPeriod"/>
            </a:pPr>
            <a:r>
              <a:rPr lang="en-US" dirty="0" err="1" smtClean="0"/>
              <a:t>Sundaland</a:t>
            </a:r>
            <a:r>
              <a:rPr lang="en-US" dirty="0" smtClean="0"/>
              <a:t> (Nicobar)</a:t>
            </a:r>
          </a:p>
          <a:p>
            <a:pPr marL="742950" indent="-742950">
              <a:buFont typeface="+mj-lt"/>
              <a:buAutoNum type="arabicPeriod"/>
            </a:pPr>
            <a:r>
              <a:rPr lang="en-US" dirty="0" smtClean="0"/>
              <a:t>4 because (1) TSR Page 29 (2) India CBD submission Dec 2014</a:t>
            </a:r>
            <a:endParaRPr lang="en-US" dirty="0"/>
          </a:p>
        </p:txBody>
      </p:sp>
      <p:sp>
        <p:nvSpPr>
          <p:cNvPr id="8" name="Content Placeholder 7"/>
          <p:cNvSpPr>
            <a:spLocks noGrp="1"/>
          </p:cNvSpPr>
          <p:nvPr>
            <p:ph sz="quarter" idx="4"/>
          </p:nvPr>
        </p:nvSpPr>
        <p:spPr/>
        <p:txBody>
          <a:bodyPr/>
          <a:lstStyle/>
          <a:p>
            <a:r>
              <a:rPr lang="en-US" dirty="0"/>
              <a:t>UNESCO's Man and the Biosphere (MAB</a:t>
            </a:r>
            <a:r>
              <a:rPr lang="en-US" dirty="0" smtClean="0"/>
              <a:t>) 70s.</a:t>
            </a:r>
          </a:p>
          <a:p>
            <a:r>
              <a:rPr lang="en-US" dirty="0" smtClean="0"/>
              <a:t>India: </a:t>
            </a:r>
            <a:r>
              <a:rPr lang="en-US" dirty="0" err="1" smtClean="0"/>
              <a:t>Nilgiri</a:t>
            </a:r>
            <a:r>
              <a:rPr lang="en-US" dirty="0" smtClean="0"/>
              <a:t> notified in ‘86</a:t>
            </a:r>
          </a:p>
          <a:p>
            <a:r>
              <a:rPr lang="en-US" dirty="0" smtClean="0">
                <a:hlinkClick r:id="rId3"/>
              </a:rPr>
              <a:t>Total 18 Click me for List</a:t>
            </a:r>
            <a:endParaRPr lang="en-US" dirty="0" smtClean="0"/>
          </a:p>
          <a:p>
            <a:r>
              <a:rPr lang="en-US" dirty="0" smtClean="0"/>
              <a:t>Out of that 9 recognized in UNESCO (IYB Pg.299)</a:t>
            </a:r>
          </a:p>
          <a:p>
            <a:endParaRPr lang="en-US" dirty="0"/>
          </a:p>
        </p:txBody>
      </p:sp>
      <p:sp>
        <p:nvSpPr>
          <p:cNvPr id="9" name="Text Placeholder 8"/>
          <p:cNvSpPr>
            <a:spLocks noGrp="1"/>
          </p:cNvSpPr>
          <p:nvPr>
            <p:ph type="body" idx="13"/>
          </p:nvPr>
        </p:nvSpPr>
        <p:spPr/>
        <p:txBody>
          <a:bodyPr/>
          <a:lstStyle/>
          <a:p>
            <a:r>
              <a:rPr lang="en-US" dirty="0" smtClean="0"/>
              <a:t>Biosphere reserves (18)</a:t>
            </a:r>
            <a:endParaRPr lang="en-US" dirty="0"/>
          </a:p>
        </p:txBody>
      </p:sp>
      <p:pic>
        <p:nvPicPr>
          <p:cNvPr id="5" name="Content Placeholder 4"/>
          <p:cNvPicPr>
            <a:picLocks noGrp="1" noChangeAspect="1"/>
          </p:cNvPicPr>
          <p:nvPr>
            <p:ph sz="quarter" idx="15"/>
          </p:nvPr>
        </p:nvPicPr>
        <p:blipFill>
          <a:blip r:embed="rId4"/>
          <a:stretch>
            <a:fillRect/>
          </a:stretch>
        </p:blipFill>
        <p:spPr>
          <a:xfrm>
            <a:off x="9982200" y="5352574"/>
            <a:ext cx="2201863" cy="1037590"/>
          </a:xfrm>
          <a:prstGeom prst="rect">
            <a:avLst/>
          </a:prstGeom>
        </p:spPr>
      </p:pic>
      <p:pic>
        <p:nvPicPr>
          <p:cNvPr id="11" name="Content Placeholder 10"/>
          <p:cNvPicPr>
            <a:picLocks noGrp="1" noChangeAspect="1"/>
          </p:cNvPicPr>
          <p:nvPr>
            <p:ph sz="quarter" idx="14"/>
          </p:nvPr>
        </p:nvPicPr>
        <p:blipFill>
          <a:blip r:embed="rId5"/>
          <a:stretch>
            <a:fillRect/>
          </a:stretch>
        </p:blipFill>
        <p:spPr>
          <a:xfrm>
            <a:off x="0" y="5405687"/>
            <a:ext cx="2201863" cy="931363"/>
          </a:xfrm>
          <a:prstGeom prst="rect">
            <a:avLst/>
          </a:prstGeom>
        </p:spPr>
      </p:pic>
    </p:spTree>
    <p:extLst>
      <p:ext uri="{BB962C8B-B14F-4D97-AF65-F5344CB8AC3E}">
        <p14:creationId xmlns:p14="http://schemas.microsoft.com/office/powerpoint/2010/main" val="18433503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207500" y="3237706"/>
            <a:ext cx="2438400" cy="2438400"/>
          </a:xfrm>
        </p:spPr>
      </p:pic>
      <p:sp>
        <p:nvSpPr>
          <p:cNvPr id="5" name="Content Placeholder 4"/>
          <p:cNvSpPr>
            <a:spLocks noGrp="1"/>
          </p:cNvSpPr>
          <p:nvPr>
            <p:ph idx="1"/>
          </p:nvPr>
        </p:nvSpPr>
        <p:spPr/>
        <p:txBody>
          <a:bodyPr>
            <a:normAutofit fontScale="92500" lnSpcReduction="20000"/>
          </a:bodyPr>
          <a:lstStyle/>
          <a:p>
            <a:pPr fontAlgn="ctr"/>
            <a:r>
              <a:rPr lang="en-US" dirty="0"/>
              <a:t>"</a:t>
            </a:r>
            <a:r>
              <a:rPr lang="en-US" dirty="0" smtClean="0"/>
              <a:t>Quasi-Amateur” </a:t>
            </a:r>
            <a:r>
              <a:rPr lang="en-US" dirty="0"/>
              <a:t>personnel </a:t>
            </a:r>
            <a:r>
              <a:rPr lang="en-US" dirty="0" smtClean="0"/>
              <a:t>in environment clearance / pollution control bodies.</a:t>
            </a:r>
            <a:endParaRPr lang="en-US" dirty="0"/>
          </a:p>
          <a:p>
            <a:pPr fontAlgn="ctr"/>
            <a:r>
              <a:rPr lang="en-US" dirty="0"/>
              <a:t>Create a new All India Service – </a:t>
            </a:r>
            <a:r>
              <a:rPr lang="en-US" dirty="0">
                <a:solidFill>
                  <a:srgbClr val="FFC000"/>
                </a:solidFill>
              </a:rPr>
              <a:t>Indian Environment </a:t>
            </a:r>
            <a:r>
              <a:rPr lang="en-US" dirty="0" smtClean="0">
                <a:solidFill>
                  <a:srgbClr val="FFC000"/>
                </a:solidFill>
              </a:rPr>
              <a:t>Service</a:t>
            </a:r>
          </a:p>
          <a:p>
            <a:pPr fontAlgn="ctr"/>
            <a:r>
              <a:rPr lang="en-US" dirty="0" smtClean="0"/>
              <a:t>To work in </a:t>
            </a:r>
            <a:r>
              <a:rPr lang="en-US" dirty="0"/>
              <a:t>public and quasi-Government </a:t>
            </a:r>
            <a:r>
              <a:rPr lang="en-US" dirty="0" smtClean="0"/>
              <a:t>sectors</a:t>
            </a:r>
            <a:endParaRPr lang="en-US" dirty="0"/>
          </a:p>
          <a:p>
            <a:pPr fontAlgn="ctr"/>
            <a:r>
              <a:rPr lang="en-US" dirty="0"/>
              <a:t>Open recruitment through DoPT/UPSC</a:t>
            </a:r>
          </a:p>
          <a:p>
            <a:pPr fontAlgn="ctr"/>
            <a:r>
              <a:rPr lang="en-US" dirty="0" smtClean="0">
                <a:solidFill>
                  <a:srgbClr val="FFC000"/>
                </a:solidFill>
              </a:rPr>
              <a:t>IFS</a:t>
            </a:r>
            <a:r>
              <a:rPr lang="en-US" dirty="0">
                <a:solidFill>
                  <a:srgbClr val="FFC000"/>
                </a:solidFill>
              </a:rPr>
              <a:t>:</a:t>
            </a:r>
            <a:r>
              <a:rPr lang="en-US" dirty="0"/>
              <a:t> give subject specialist training: forest conservation, wildlife, social </a:t>
            </a:r>
            <a:r>
              <a:rPr lang="en-US" dirty="0" smtClean="0"/>
              <a:t>forestry</a:t>
            </a:r>
            <a:endParaRPr lang="en-US" dirty="0"/>
          </a:p>
        </p:txBody>
      </p:sp>
      <p:sp>
        <p:nvSpPr>
          <p:cNvPr id="4" name="Title 3"/>
          <p:cNvSpPr>
            <a:spLocks noGrp="1"/>
          </p:cNvSpPr>
          <p:nvPr>
            <p:ph type="title"/>
          </p:nvPr>
        </p:nvSpPr>
        <p:spPr/>
        <p:txBody>
          <a:bodyPr/>
          <a:lstStyle/>
          <a:p>
            <a:r>
              <a:rPr lang="en-US" dirty="0" smtClean="0"/>
              <a:t>New all India service</a:t>
            </a:r>
            <a:endParaRPr lang="en-US" dirty="0"/>
          </a:p>
        </p:txBody>
      </p:sp>
      <p:sp>
        <p:nvSpPr>
          <p:cNvPr id="6" name="Text Placeholder 5"/>
          <p:cNvSpPr>
            <a:spLocks noGrp="1"/>
          </p:cNvSpPr>
          <p:nvPr>
            <p:ph type="body" sz="quarter" idx="13"/>
          </p:nvPr>
        </p:nvSpPr>
        <p:spPr/>
        <p:txBody>
          <a:bodyPr/>
          <a:lstStyle/>
          <a:p>
            <a:r>
              <a:rPr lang="en-US" dirty="0" smtClean="0"/>
              <a:t>Org</a:t>
            </a:r>
            <a:endParaRPr lang="en-US" dirty="0"/>
          </a:p>
        </p:txBody>
      </p:sp>
    </p:spTree>
    <p:extLst>
      <p:ext uri="{BB962C8B-B14F-4D97-AF65-F5344CB8AC3E}">
        <p14:creationId xmlns:p14="http://schemas.microsoft.com/office/powerpoint/2010/main" val="1340999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fontAlgn="ctr"/>
            <a:r>
              <a:rPr lang="en-US" dirty="0"/>
              <a:t>Genetically Modified (GM) food crops</a:t>
            </a:r>
          </a:p>
          <a:p>
            <a:pPr fontAlgn="ctr"/>
            <a:r>
              <a:rPr lang="en-US" dirty="0"/>
              <a:t>Europe does not permit field trials</a:t>
            </a:r>
          </a:p>
          <a:p>
            <a:pPr fontAlgn="ctr"/>
            <a:r>
              <a:rPr lang="en-US" dirty="0"/>
              <a:t>Average Indian farm is of very small </a:t>
            </a:r>
            <a:r>
              <a:rPr lang="en-US" dirty="0" smtClean="0"/>
              <a:t>size.</a:t>
            </a:r>
            <a:endParaRPr lang="en-US" dirty="0"/>
          </a:p>
          <a:p>
            <a:pPr fontAlgn="ctr"/>
            <a:r>
              <a:rPr lang="en-US" dirty="0"/>
              <a:t>no independent expert agencies for </a:t>
            </a:r>
            <a:r>
              <a:rPr lang="en-US" dirty="0" smtClean="0"/>
              <a:t>projecting medium-long </a:t>
            </a:r>
            <a:r>
              <a:rPr lang="en-US" dirty="0"/>
              <a:t>term </a:t>
            </a:r>
            <a:r>
              <a:rPr lang="en-US" dirty="0" smtClean="0"/>
              <a:t>impacts</a:t>
            </a:r>
            <a:endParaRPr lang="en-US" dirty="0"/>
          </a:p>
          <a:p>
            <a:pPr fontAlgn="ctr"/>
            <a:r>
              <a:rPr lang="en-US" dirty="0" smtClean="0"/>
              <a:t>So, Due </a:t>
            </a:r>
            <a:r>
              <a:rPr lang="en-US" dirty="0"/>
              <a:t>care needs to be </a:t>
            </a:r>
            <a:r>
              <a:rPr lang="en-US" dirty="0" smtClean="0"/>
              <a:t>taken</a:t>
            </a:r>
          </a:p>
          <a:p>
            <a:pPr fontAlgn="ctr"/>
            <a:r>
              <a:rPr lang="en-US" dirty="0" err="1" smtClean="0"/>
              <a:t>Eco.Survey</a:t>
            </a:r>
            <a:r>
              <a:rPr lang="en-US" dirty="0" smtClean="0"/>
              <a:t> : no evidence of health damage=&gt; so BT approve. (</a:t>
            </a:r>
            <a:r>
              <a:rPr lang="en-US" dirty="0" smtClean="0">
                <a:solidFill>
                  <a:srgbClr val="FFC000"/>
                </a:solidFill>
              </a:rPr>
              <a:t>L5/P2.pptx</a:t>
            </a:r>
            <a:r>
              <a:rPr lang="en-US" dirty="0" smtClean="0"/>
              <a:t>)</a:t>
            </a:r>
            <a:endParaRPr lang="en-US" dirty="0"/>
          </a:p>
          <a:p>
            <a:endParaRPr lang="en-US" dirty="0"/>
          </a:p>
        </p:txBody>
      </p:sp>
      <p:sp>
        <p:nvSpPr>
          <p:cNvPr id="4" name="Title 3"/>
          <p:cNvSpPr>
            <a:spLocks noGrp="1"/>
          </p:cNvSpPr>
          <p:nvPr>
            <p:ph type="title"/>
          </p:nvPr>
        </p:nvSpPr>
        <p:spPr/>
        <p:txBody>
          <a:bodyPr/>
          <a:lstStyle/>
          <a:p>
            <a:r>
              <a:rPr lang="en-US" dirty="0" smtClean="0"/>
              <a:t>GM crops vs. </a:t>
            </a:r>
            <a:r>
              <a:rPr lang="en-US" dirty="0" err="1" smtClean="0"/>
              <a:t>MoEF</a:t>
            </a:r>
            <a:endParaRPr lang="en-US" dirty="0"/>
          </a:p>
        </p:txBody>
      </p:sp>
      <p:sp>
        <p:nvSpPr>
          <p:cNvPr id="5" name="Text Placeholder 4"/>
          <p:cNvSpPr>
            <a:spLocks noGrp="1"/>
          </p:cNvSpPr>
          <p:nvPr>
            <p:ph type="body" sz="quarter" idx="13"/>
          </p:nvPr>
        </p:nvSpPr>
        <p:spPr/>
        <p:txBody>
          <a:bodyPr/>
          <a:lstStyle/>
          <a:p>
            <a:r>
              <a:rPr lang="en-US" dirty="0" smtClean="0"/>
              <a:t>Org.</a:t>
            </a:r>
            <a:endParaRPr lang="en-US" dirty="0"/>
          </a:p>
        </p:txBody>
      </p:sp>
      <p:pic>
        <p:nvPicPr>
          <p:cNvPr id="8" name="Content Placeholder 7"/>
          <p:cNvPicPr>
            <a:picLocks noGrp="1" noChangeAspect="1"/>
          </p:cNvPicPr>
          <p:nvPr>
            <p:ph sz="quarter" idx="14"/>
          </p:nvPr>
        </p:nvPicPr>
        <p:blipFill>
          <a:blip r:embed="rId2"/>
          <a:stretch>
            <a:fillRect/>
          </a:stretch>
        </p:blipFill>
        <p:spPr>
          <a:xfrm>
            <a:off x="8882063" y="2971019"/>
            <a:ext cx="3089275" cy="2971774"/>
          </a:xfrm>
          <a:prstGeom prst="rect">
            <a:avLst/>
          </a:prstGeom>
        </p:spPr>
      </p:pic>
    </p:spTree>
    <p:extLst>
      <p:ext uri="{BB962C8B-B14F-4D97-AF65-F5344CB8AC3E}">
        <p14:creationId xmlns:p14="http://schemas.microsoft.com/office/powerpoint/2010/main" val="31730772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6096851" cy="3429479"/>
          </a:xfrm>
          <a:prstGeom prst="rect">
            <a:avLst/>
          </a:prstGeom>
        </p:spPr>
      </p:pic>
      <p:pic>
        <p:nvPicPr>
          <p:cNvPr id="6" name="Picture 5"/>
          <p:cNvPicPr>
            <a:picLocks noChangeAspect="1"/>
          </p:cNvPicPr>
          <p:nvPr/>
        </p:nvPicPr>
        <p:blipFill>
          <a:blip r:embed="rId3"/>
          <a:stretch>
            <a:fillRect/>
          </a:stretch>
        </p:blipFill>
        <p:spPr>
          <a:xfrm>
            <a:off x="0" y="3428521"/>
            <a:ext cx="6096851" cy="3429479"/>
          </a:xfrm>
          <a:prstGeom prst="rect">
            <a:avLst/>
          </a:prstGeom>
        </p:spPr>
      </p:pic>
      <p:pic>
        <p:nvPicPr>
          <p:cNvPr id="8" name="Picture 7"/>
          <p:cNvPicPr>
            <a:picLocks noChangeAspect="1"/>
          </p:cNvPicPr>
          <p:nvPr/>
        </p:nvPicPr>
        <p:blipFill>
          <a:blip r:embed="rId4"/>
          <a:stretch>
            <a:fillRect/>
          </a:stretch>
        </p:blipFill>
        <p:spPr>
          <a:xfrm>
            <a:off x="6095149" y="-958"/>
            <a:ext cx="6096851" cy="3429479"/>
          </a:xfrm>
          <a:prstGeom prst="rect">
            <a:avLst/>
          </a:prstGeom>
        </p:spPr>
      </p:pic>
      <p:pic>
        <p:nvPicPr>
          <p:cNvPr id="9" name="Picture 8"/>
          <p:cNvPicPr>
            <a:picLocks noChangeAspect="1"/>
          </p:cNvPicPr>
          <p:nvPr/>
        </p:nvPicPr>
        <p:blipFill>
          <a:blip r:embed="rId5"/>
          <a:stretch>
            <a:fillRect/>
          </a:stretch>
        </p:blipFill>
        <p:spPr>
          <a:xfrm>
            <a:off x="6095148" y="3427563"/>
            <a:ext cx="6096851" cy="3429479"/>
          </a:xfrm>
          <a:prstGeom prst="rect">
            <a:avLst/>
          </a:prstGeom>
        </p:spPr>
      </p:pic>
    </p:spTree>
    <p:extLst>
      <p:ext uri="{BB962C8B-B14F-4D97-AF65-F5344CB8AC3E}">
        <p14:creationId xmlns:p14="http://schemas.microsoft.com/office/powerpoint/2010/main" val="3156597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1867894990"/>
              </p:ext>
            </p:extLst>
          </p:nvPr>
        </p:nvGraphicFramePr>
        <p:xfrm>
          <a:off x="838200" y="1020763"/>
          <a:ext cx="5181600" cy="515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fontScale="90000"/>
          </a:bodyPr>
          <a:lstStyle/>
          <a:p>
            <a:r>
              <a:rPr lang="en-US" dirty="0" smtClean="0"/>
              <a:t>Reforms for Pollution &amp; Organization</a:t>
            </a:r>
            <a:endParaRPr lang="en-US" dirty="0"/>
          </a:p>
        </p:txBody>
      </p:sp>
      <p:graphicFrame>
        <p:nvGraphicFramePr>
          <p:cNvPr id="5" name="Content Placeholder 6"/>
          <p:cNvGraphicFramePr>
            <a:graphicFrameLocks noGrp="1"/>
          </p:cNvGraphicFramePr>
          <p:nvPr>
            <p:ph sz="half" idx="2"/>
            <p:extLst>
              <p:ext uri="{D42A27DB-BD31-4B8C-83A1-F6EECF244321}">
                <p14:modId xmlns:p14="http://schemas.microsoft.com/office/powerpoint/2010/main" val="2194706703"/>
              </p:ext>
            </p:extLst>
          </p:nvPr>
        </p:nvGraphicFramePr>
        <p:xfrm>
          <a:off x="6172200" y="1020763"/>
          <a:ext cx="5181600" cy="5156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099957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r>
              <a:rPr lang="en-US" dirty="0" smtClean="0"/>
              <a:t>Diluting Wildlife protection act (Nag </a:t>
            </a:r>
            <a:r>
              <a:rPr lang="en-US" dirty="0" err="1" smtClean="0"/>
              <a:t>panchmi</a:t>
            </a:r>
            <a:r>
              <a:rPr lang="en-US" dirty="0" smtClean="0"/>
              <a:t>)</a:t>
            </a:r>
          </a:p>
          <a:p>
            <a:r>
              <a:rPr lang="en-US" dirty="0" smtClean="0"/>
              <a:t>Diluting Public hearing</a:t>
            </a:r>
            <a:endParaRPr lang="en-US" dirty="0"/>
          </a:p>
          <a:p>
            <a:r>
              <a:rPr lang="en-US" dirty="0" smtClean="0"/>
              <a:t>Fast tracking of linear projects. </a:t>
            </a:r>
          </a:p>
          <a:p>
            <a:r>
              <a:rPr lang="en-US" dirty="0" smtClean="0"/>
              <a:t>Companies =&gt; $$ to Compensatory afforestation fund, but what if not utilized?</a:t>
            </a:r>
          </a:p>
          <a:p>
            <a:r>
              <a:rPr lang="en-US" dirty="0" smtClean="0"/>
              <a:t>Proliferation of bodies NEMA, SEMA, new environment services etc.</a:t>
            </a:r>
          </a:p>
        </p:txBody>
      </p:sp>
      <p:sp>
        <p:nvSpPr>
          <p:cNvPr id="6" name="Title 5"/>
          <p:cNvSpPr>
            <a:spLocks noGrp="1"/>
          </p:cNvSpPr>
          <p:nvPr>
            <p:ph type="title"/>
          </p:nvPr>
        </p:nvSpPr>
        <p:spPr/>
        <p:txBody>
          <a:bodyPr/>
          <a:lstStyle/>
          <a:p>
            <a:r>
              <a:rPr lang="en-US" dirty="0" smtClean="0"/>
              <a:t>TSR Green Law Panel</a:t>
            </a:r>
            <a:endParaRPr lang="en-US" dirty="0"/>
          </a:p>
        </p:txBody>
      </p:sp>
      <p:sp>
        <p:nvSpPr>
          <p:cNvPr id="8" name="Text Placeholder 7"/>
          <p:cNvSpPr>
            <a:spLocks noGrp="1"/>
          </p:cNvSpPr>
          <p:nvPr>
            <p:ph type="body" sz="quarter" idx="13"/>
          </p:nvPr>
        </p:nvSpPr>
        <p:spPr/>
        <p:txBody>
          <a:bodyPr/>
          <a:lstStyle/>
          <a:p>
            <a:r>
              <a:rPr lang="en-US" dirty="0" smtClean="0"/>
              <a:t>Criticism</a:t>
            </a:r>
            <a:endParaRPr lang="en-US"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p:spPr>
      </p:pic>
    </p:spTree>
    <p:extLst>
      <p:ext uri="{BB962C8B-B14F-4D97-AF65-F5344CB8AC3E}">
        <p14:creationId xmlns:p14="http://schemas.microsoft.com/office/powerpoint/2010/main" val="2066937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The principal aim of </a:t>
            </a:r>
            <a:r>
              <a:rPr lang="en-US" dirty="0" smtClean="0">
                <a:solidFill>
                  <a:srgbClr val="FFC000"/>
                </a:solidFill>
              </a:rPr>
              <a:t>Environment regulation </a:t>
            </a:r>
            <a:r>
              <a:rPr lang="en-US" dirty="0" smtClean="0"/>
              <a:t>should be to </a:t>
            </a:r>
            <a:r>
              <a:rPr lang="en-US" dirty="0" smtClean="0">
                <a:solidFill>
                  <a:srgbClr val="FFC000"/>
                </a:solidFill>
              </a:rPr>
              <a:t>balance Ecological &amp; Economic needs </a:t>
            </a:r>
            <a:r>
              <a:rPr lang="en-US" dirty="0" smtClean="0"/>
              <a:t>of India. Critically examine the </a:t>
            </a:r>
            <a:r>
              <a:rPr lang="en-US" dirty="0" smtClean="0">
                <a:solidFill>
                  <a:srgbClr val="FFC000"/>
                </a:solidFill>
              </a:rPr>
              <a:t>lacunas in present </a:t>
            </a:r>
            <a:r>
              <a:rPr lang="en-US" dirty="0" smtClean="0"/>
              <a:t>legal-Administrative framework &amp; suggest remedies.</a:t>
            </a:r>
          </a:p>
          <a:p>
            <a:endParaRPr lang="en-US" dirty="0"/>
          </a:p>
        </p:txBody>
      </p:sp>
      <p:sp>
        <p:nvSpPr>
          <p:cNvPr id="6" name="Title 5"/>
          <p:cNvSpPr>
            <a:spLocks noGrp="1"/>
          </p:cNvSpPr>
          <p:nvPr>
            <p:ph type="title"/>
          </p:nvPr>
        </p:nvSpPr>
        <p:spPr/>
        <p:txBody>
          <a:bodyPr>
            <a:normAutofit fontScale="90000"/>
          </a:bodyPr>
          <a:lstStyle/>
          <a:p>
            <a:r>
              <a:rPr lang="en-US" dirty="0" smtClean="0"/>
              <a:t>Mains / Interview</a:t>
            </a:r>
            <a:endParaRPr lang="en-US" dirty="0"/>
          </a:p>
        </p:txBody>
      </p:sp>
    </p:spTree>
    <p:extLst>
      <p:ext uri="{BB962C8B-B14F-4D97-AF65-F5344CB8AC3E}">
        <p14:creationId xmlns:p14="http://schemas.microsoft.com/office/powerpoint/2010/main" val="39779673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Examine Lacuna</a:t>
            </a:r>
            <a:endParaRPr lang="en-US" dirty="0"/>
          </a:p>
        </p:txBody>
      </p:sp>
      <p:sp>
        <p:nvSpPr>
          <p:cNvPr id="2" name="Content Placeholder 1"/>
          <p:cNvSpPr>
            <a:spLocks noGrp="1"/>
          </p:cNvSpPr>
          <p:nvPr>
            <p:ph sz="half" idx="2"/>
          </p:nvPr>
        </p:nvSpPr>
        <p:spPr/>
        <p:txBody>
          <a:bodyPr>
            <a:normAutofit fontScale="92500"/>
          </a:bodyPr>
          <a:lstStyle/>
          <a:p>
            <a:r>
              <a:rPr lang="en-US" dirty="0" smtClean="0"/>
              <a:t>XO: inconsistent policy, impulsive implementation, multiple agencies, centralization.</a:t>
            </a:r>
          </a:p>
          <a:p>
            <a:r>
              <a:rPr lang="en-US" dirty="0" smtClean="0"/>
              <a:t>Legal: multiple interpretation, low penalties</a:t>
            </a:r>
          </a:p>
          <a:p>
            <a:r>
              <a:rPr lang="en-US" dirty="0" smtClean="0"/>
              <a:t>Judiciary intervention, separation of power uneven.</a:t>
            </a:r>
          </a:p>
          <a:p>
            <a:pPr marL="0" indent="0">
              <a:buNone/>
            </a:pPr>
            <a:endParaRPr lang="en-US" dirty="0" smtClean="0"/>
          </a:p>
        </p:txBody>
      </p:sp>
      <p:sp>
        <p:nvSpPr>
          <p:cNvPr id="10" name="Content Placeholder 9"/>
          <p:cNvSpPr>
            <a:spLocks noGrp="1"/>
          </p:cNvSpPr>
          <p:nvPr>
            <p:ph sz="quarter" idx="4"/>
          </p:nvPr>
        </p:nvSpPr>
        <p:spPr/>
        <p:txBody>
          <a:bodyPr>
            <a:normAutofit fontScale="92500"/>
          </a:bodyPr>
          <a:lstStyle/>
          <a:p>
            <a:r>
              <a:rPr lang="en-US" dirty="0"/>
              <a:t>NEMA, SEMA single window</a:t>
            </a:r>
          </a:p>
          <a:p>
            <a:r>
              <a:rPr lang="en-US" dirty="0"/>
              <a:t>Public </a:t>
            </a:r>
            <a:r>
              <a:rPr lang="en-US" dirty="0" smtClean="0"/>
              <a:t>hearing, linear project</a:t>
            </a:r>
            <a:endParaRPr lang="en-US" dirty="0"/>
          </a:p>
          <a:p>
            <a:r>
              <a:rPr lang="en-US" dirty="0"/>
              <a:t>Compensatory afforestation, Forest vs. </a:t>
            </a:r>
            <a:r>
              <a:rPr lang="en-US" dirty="0" err="1"/>
              <a:t>treeland</a:t>
            </a:r>
            <a:endParaRPr lang="en-US" dirty="0"/>
          </a:p>
          <a:p>
            <a:r>
              <a:rPr lang="en-US" dirty="0"/>
              <a:t>MSW as fuel for cement, steel. Tax on </a:t>
            </a:r>
            <a:r>
              <a:rPr lang="en-US" dirty="0" smtClean="0"/>
              <a:t>vehicles</a:t>
            </a:r>
            <a:endParaRPr lang="en-US" dirty="0"/>
          </a:p>
        </p:txBody>
      </p:sp>
      <p:sp>
        <p:nvSpPr>
          <p:cNvPr id="11" name="Text Placeholder 10"/>
          <p:cNvSpPr>
            <a:spLocks noGrp="1"/>
          </p:cNvSpPr>
          <p:nvPr>
            <p:ph type="body" idx="13"/>
          </p:nvPr>
        </p:nvSpPr>
        <p:spPr/>
        <p:txBody>
          <a:bodyPr/>
          <a:lstStyle/>
          <a:p>
            <a:r>
              <a:rPr lang="en-US" dirty="0" smtClean="0"/>
              <a:t>Suggest Remedies</a:t>
            </a:r>
            <a:endParaRPr lang="en-US" dirty="0"/>
          </a:p>
        </p:txBody>
      </p:sp>
      <p:sp>
        <p:nvSpPr>
          <p:cNvPr id="3" name="Title 2"/>
          <p:cNvSpPr>
            <a:spLocks noGrp="1"/>
          </p:cNvSpPr>
          <p:nvPr>
            <p:ph type="title"/>
          </p:nvPr>
        </p:nvSpPr>
        <p:spPr/>
        <p:txBody>
          <a:bodyPr>
            <a:normAutofit fontScale="90000"/>
          </a:bodyPr>
          <a:lstStyle/>
          <a:p>
            <a:r>
              <a:rPr lang="en-US" dirty="0" smtClean="0"/>
              <a:t>Answer</a:t>
            </a:r>
            <a:endParaRPr lang="en-US" dirty="0"/>
          </a:p>
        </p:txBody>
      </p:sp>
    </p:spTree>
    <p:extLst>
      <p:ext uri="{BB962C8B-B14F-4D97-AF65-F5344CB8AC3E}">
        <p14:creationId xmlns:p14="http://schemas.microsoft.com/office/powerpoint/2010/main" val="20558192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r>
              <a:rPr lang="en-US" dirty="0"/>
              <a:t>Nature is the source of all material things: the Maker, the means of making, and the things made</a:t>
            </a:r>
            <a:r>
              <a:rPr lang="en-US" dirty="0" smtClean="0"/>
              <a:t>. (</a:t>
            </a:r>
            <a:r>
              <a:rPr lang="en-US" dirty="0" err="1">
                <a:solidFill>
                  <a:srgbClr val="FFC000"/>
                </a:solidFill>
              </a:rPr>
              <a:t>Isha</a:t>
            </a:r>
            <a:r>
              <a:rPr lang="en-US" dirty="0">
                <a:solidFill>
                  <a:srgbClr val="FFC000"/>
                </a:solidFill>
              </a:rPr>
              <a:t> Upanishad</a:t>
            </a:r>
            <a:r>
              <a:rPr lang="en-US" dirty="0" smtClean="0"/>
              <a:t>)</a:t>
            </a:r>
          </a:p>
          <a:p>
            <a:r>
              <a:rPr lang="en-US" dirty="0"/>
              <a:t>“Environmental conservation is about negotiating the transition from past to future in such a way as to secure the transfer of maximum significance.” </a:t>
            </a:r>
            <a:r>
              <a:rPr lang="en-US" dirty="0" smtClean="0"/>
              <a:t>(</a:t>
            </a:r>
            <a:r>
              <a:rPr lang="en-US" dirty="0" smtClean="0">
                <a:solidFill>
                  <a:srgbClr val="FFC000"/>
                </a:solidFill>
              </a:rPr>
              <a:t>Holland </a:t>
            </a:r>
            <a:r>
              <a:rPr lang="en-US" dirty="0">
                <a:solidFill>
                  <a:srgbClr val="FFC000"/>
                </a:solidFill>
              </a:rPr>
              <a:t>and </a:t>
            </a:r>
            <a:r>
              <a:rPr lang="en-US" dirty="0" err="1" smtClean="0">
                <a:solidFill>
                  <a:srgbClr val="FFC000"/>
                </a:solidFill>
              </a:rPr>
              <a:t>Rawles</a:t>
            </a:r>
            <a:r>
              <a:rPr lang="en-US" dirty="0" smtClean="0">
                <a:solidFill>
                  <a:srgbClr val="FFC000"/>
                </a:solidFill>
              </a:rPr>
              <a:t>, 1930</a:t>
            </a:r>
            <a:r>
              <a:rPr lang="en-US" dirty="0" smtClean="0"/>
              <a:t>)</a:t>
            </a:r>
            <a:endParaRPr lang="en-US" dirty="0"/>
          </a:p>
        </p:txBody>
      </p:sp>
      <p:sp>
        <p:nvSpPr>
          <p:cNvPr id="7" name="Title 6"/>
          <p:cNvSpPr>
            <a:spLocks noGrp="1"/>
          </p:cNvSpPr>
          <p:nvPr>
            <p:ph type="title"/>
          </p:nvPr>
        </p:nvSpPr>
        <p:spPr/>
        <p:txBody>
          <a:bodyPr>
            <a:normAutofit fontScale="90000"/>
          </a:bodyPr>
          <a:lstStyle/>
          <a:p>
            <a:r>
              <a:rPr lang="en-US" dirty="0" smtClean="0"/>
              <a:t>WRITE Essay on following</a:t>
            </a:r>
            <a:endParaRPr lang="en-US" dirty="0"/>
          </a:p>
        </p:txBody>
      </p:sp>
    </p:spTree>
    <p:extLst>
      <p:ext uri="{BB962C8B-B14F-4D97-AF65-F5344CB8AC3E}">
        <p14:creationId xmlns:p14="http://schemas.microsoft.com/office/powerpoint/2010/main" val="35486749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grayscl/>
          </a:blip>
          <a:stretch>
            <a:fillRect/>
          </a:stretch>
        </p:blipFill>
        <p:spPr>
          <a:xfrm>
            <a:off x="6018835" y="0"/>
            <a:ext cx="6081725" cy="6975739"/>
          </a:xfrm>
          <a:prstGeom prst="rect">
            <a:avLst/>
          </a:prstGeom>
        </p:spPr>
      </p:pic>
      <p:sp>
        <p:nvSpPr>
          <p:cNvPr id="8" name="Frame 7"/>
          <p:cNvSpPr/>
          <p:nvPr/>
        </p:nvSpPr>
        <p:spPr>
          <a:xfrm>
            <a:off x="8156447" y="3487869"/>
            <a:ext cx="2005584" cy="3372928"/>
          </a:xfrm>
          <a:prstGeom prst="frame">
            <a:avLst/>
          </a:prstGeom>
          <a:solidFill>
            <a:srgbClr val="FFC000"/>
          </a:solidFill>
          <a:ln cap="sq" cmpd="thinThick">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4578" y="3487869"/>
            <a:ext cx="2031869" cy="197472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8691" y="0"/>
            <a:ext cx="2031869" cy="19747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899" y="-1"/>
            <a:ext cx="2031869" cy="1974723"/>
          </a:xfrm>
          <a:prstGeom prst="rect">
            <a:avLst/>
          </a:prstGeom>
        </p:spPr>
      </p:pic>
      <p:graphicFrame>
        <p:nvGraphicFramePr>
          <p:cNvPr id="11" name="Content Placeholder 6"/>
          <p:cNvGraphicFramePr>
            <a:graphicFrameLocks/>
          </p:cNvGraphicFramePr>
          <p:nvPr>
            <p:extLst>
              <p:ext uri="{D42A27DB-BD31-4B8C-83A1-F6EECF244321}">
                <p14:modId xmlns:p14="http://schemas.microsoft.com/office/powerpoint/2010/main" val="1014997666"/>
              </p:ext>
            </p:extLst>
          </p:nvPr>
        </p:nvGraphicFramePr>
        <p:xfrm>
          <a:off x="322263" y="3322320"/>
          <a:ext cx="5529897" cy="34442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Content Placeholder 7"/>
          <p:cNvGraphicFramePr>
            <a:graphicFrameLocks/>
          </p:cNvGraphicFramePr>
          <p:nvPr>
            <p:extLst/>
          </p:nvPr>
        </p:nvGraphicFramePr>
        <p:xfrm>
          <a:off x="0" y="0"/>
          <a:ext cx="6187440" cy="31899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3" name="Left Arrow Callout 12"/>
          <p:cNvSpPr/>
          <p:nvPr/>
        </p:nvSpPr>
        <p:spPr>
          <a:xfrm>
            <a:off x="5818632" y="822960"/>
            <a:ext cx="2258568" cy="722376"/>
          </a:xfrm>
          <a:prstGeom prst="leftArrowCallout">
            <a:avLst>
              <a:gd name="adj1" fmla="val 25000"/>
              <a:gd name="adj2" fmla="val 25000"/>
              <a:gd name="adj3" fmla="val 25000"/>
              <a:gd name="adj4" fmla="val 85036"/>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Next time</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107118427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cstate="print"/>
          <a:stretch>
            <a:fillRect/>
          </a:stretch>
        </p:blipFill>
        <p:spPr>
          <a:xfrm>
            <a:off x="8263523" y="3617317"/>
            <a:ext cx="3707815" cy="2015387"/>
          </a:xfrm>
          <a:prstGeom prst="rect">
            <a:avLst/>
          </a:prstGeom>
        </p:spPr>
      </p:pic>
      <p:graphicFrame>
        <p:nvGraphicFramePr>
          <p:cNvPr id="2" name="Content Placeholder 1"/>
          <p:cNvGraphicFramePr>
            <a:graphicFrameLocks noGrp="1"/>
          </p:cNvGraphicFramePr>
          <p:nvPr>
            <p:ph idx="1"/>
            <p:extLst>
              <p:ext uri="{D42A27DB-BD31-4B8C-83A1-F6EECF244321}">
                <p14:modId xmlns:p14="http://schemas.microsoft.com/office/powerpoint/2010/main" val="2955758052"/>
              </p:ext>
            </p:extLst>
          </p:nvPr>
        </p:nvGraphicFramePr>
        <p:xfrm>
          <a:off x="155448" y="192025"/>
          <a:ext cx="8257031" cy="5975092"/>
        </p:xfrm>
        <a:graphic>
          <a:graphicData uri="http://schemas.openxmlformats.org/drawingml/2006/table">
            <a:tbl>
              <a:tblPr>
                <a:tableStyleId>{35758FB7-9AC5-4552-8A53-C91805E547FA}</a:tableStyleId>
              </a:tblPr>
              <a:tblGrid>
                <a:gridCol w="505445"/>
                <a:gridCol w="3051571"/>
                <a:gridCol w="1895852"/>
                <a:gridCol w="1350687"/>
                <a:gridCol w="1453476"/>
              </a:tblGrid>
              <a:tr h="629954">
                <a:tc>
                  <a:txBody>
                    <a:bodyPr/>
                    <a:lstStyle/>
                    <a:p>
                      <a:pPr algn="ctr"/>
                      <a:r>
                        <a:rPr lang="en-US" dirty="0">
                          <a:latin typeface="Franklin Gothic Medium Cond" panose="020B0606030402020204" pitchFamily="34" charset="0"/>
                        </a:rPr>
                        <a:t>Sl. </a:t>
                      </a:r>
                      <a:br>
                        <a:rPr lang="en-US" dirty="0">
                          <a:latin typeface="Franklin Gothic Medium Cond" panose="020B0606030402020204" pitchFamily="34" charset="0"/>
                        </a:rPr>
                      </a:br>
                      <a:r>
                        <a:rPr lang="en-US" dirty="0">
                          <a:latin typeface="Franklin Gothic Medium Cond" panose="020B0606030402020204" pitchFamily="34" charset="0"/>
                        </a:rPr>
                        <a:t>No.</a:t>
                      </a:r>
                      <a:endParaRPr lang="en-US" dirty="0">
                        <a:solidFill>
                          <a:schemeClr val="bg1"/>
                        </a:solidFill>
                        <a:latin typeface="Franklin Gothic Medium Cond" panose="020B0606030402020204" pitchFamily="34" charset="0"/>
                      </a:endParaRPr>
                    </a:p>
                  </a:txBody>
                  <a:tcPr marL="68580" marR="68580" marT="0" marB="0" anchor="ctr"/>
                </a:tc>
                <a:tc>
                  <a:txBody>
                    <a:bodyPr/>
                    <a:lstStyle/>
                    <a:p>
                      <a:pPr algn="ctr"/>
                      <a:r>
                        <a:rPr lang="en-US">
                          <a:latin typeface="Franklin Gothic Medium Cond" panose="020B0606030402020204" pitchFamily="34" charset="0"/>
                        </a:rPr>
                        <a:t>Name of WH Site</a:t>
                      </a:r>
                      <a:endParaRPr lang="en-US">
                        <a:solidFill>
                          <a:schemeClr val="bg1"/>
                        </a:solidFill>
                        <a:latin typeface="Franklin Gothic Medium Cond" panose="020B0606030402020204" pitchFamily="34" charset="0"/>
                      </a:endParaRPr>
                    </a:p>
                  </a:txBody>
                  <a:tcPr marL="68580" marR="68580" marT="0" marB="0" anchor="ctr"/>
                </a:tc>
                <a:tc>
                  <a:txBody>
                    <a:bodyPr/>
                    <a:lstStyle/>
                    <a:p>
                      <a:pPr algn="ctr"/>
                      <a:r>
                        <a:rPr lang="en-US" dirty="0">
                          <a:latin typeface="Franklin Gothic Medium Cond" panose="020B0606030402020204" pitchFamily="34" charset="0"/>
                        </a:rPr>
                        <a:t>State </a:t>
                      </a:r>
                      <a:endParaRPr lang="en-US" dirty="0">
                        <a:solidFill>
                          <a:schemeClr val="bg1"/>
                        </a:solidFill>
                        <a:latin typeface="Franklin Gothic Medium Cond" panose="020B0606030402020204" pitchFamily="34" charset="0"/>
                      </a:endParaRPr>
                    </a:p>
                  </a:txBody>
                  <a:tcPr marL="68580" marR="68580" marT="0" marB="0" anchor="ctr"/>
                </a:tc>
                <a:tc>
                  <a:txBody>
                    <a:bodyPr/>
                    <a:lstStyle/>
                    <a:p>
                      <a:pPr algn="ctr"/>
                      <a:r>
                        <a:rPr lang="en-US" dirty="0" smtClean="0">
                          <a:latin typeface="Franklin Gothic Medium Cond" panose="020B0606030402020204" pitchFamily="34" charset="0"/>
                        </a:rPr>
                        <a:t>Notified</a:t>
                      </a:r>
                      <a:endParaRPr lang="en-US" dirty="0">
                        <a:solidFill>
                          <a:schemeClr val="bg1"/>
                        </a:solidFill>
                        <a:latin typeface="Franklin Gothic Medium Cond" panose="020B0606030402020204" pitchFamily="34" charset="0"/>
                      </a:endParaRPr>
                    </a:p>
                  </a:txBody>
                  <a:tcPr marL="68580" marR="68580" marT="0" marB="0" anchor="ctr"/>
                </a:tc>
                <a:tc>
                  <a:txBody>
                    <a:bodyPr/>
                    <a:lstStyle/>
                    <a:p>
                      <a:pPr algn="ctr"/>
                      <a:r>
                        <a:rPr lang="en-US" dirty="0" smtClean="0">
                          <a:latin typeface="Franklin Gothic Medium Cond" panose="020B0606030402020204" pitchFamily="34" charset="0"/>
                        </a:rPr>
                        <a:t>Area</a:t>
                      </a:r>
                      <a:endParaRPr lang="en-US" dirty="0">
                        <a:solidFill>
                          <a:schemeClr val="bg1"/>
                        </a:solidFill>
                        <a:latin typeface="Franklin Gothic Medium Cond" panose="020B0606030402020204" pitchFamily="34" charset="0"/>
                      </a:endParaRPr>
                    </a:p>
                  </a:txBody>
                  <a:tcPr marL="68580" marR="68580" marT="0" marB="0" anchor="ctr"/>
                </a:tc>
              </a:tr>
              <a:tr h="629954">
                <a:tc>
                  <a:txBody>
                    <a:bodyPr/>
                    <a:lstStyle/>
                    <a:p>
                      <a:pPr algn="ctr"/>
                      <a:r>
                        <a:rPr lang="en-US">
                          <a:latin typeface="Franklin Gothic Medium Cond" panose="020B0606030402020204" pitchFamily="34" charset="0"/>
                        </a:rPr>
                        <a:t>1</a:t>
                      </a:r>
                      <a:endParaRPr lang="en-US">
                        <a:solidFill>
                          <a:schemeClr val="bg1"/>
                        </a:solidFill>
                        <a:latin typeface="Franklin Gothic Medium Cond" panose="020B0606030402020204" pitchFamily="34" charset="0"/>
                      </a:endParaRPr>
                    </a:p>
                  </a:txBody>
                  <a:tcPr marL="68580" marR="68580" marT="0" marB="0"/>
                </a:tc>
                <a:tc>
                  <a:txBody>
                    <a:bodyPr/>
                    <a:lstStyle/>
                    <a:p>
                      <a:r>
                        <a:rPr lang="en-US" dirty="0" err="1">
                          <a:latin typeface="Franklin Gothic Medium Cond" panose="020B0606030402020204" pitchFamily="34" charset="0"/>
                          <a:hlinkClick r:id="rId3"/>
                        </a:rPr>
                        <a:t>Kaziranga</a:t>
                      </a:r>
                      <a:r>
                        <a:rPr lang="en-US" dirty="0">
                          <a:latin typeface="Franklin Gothic Medium Cond" panose="020B0606030402020204" pitchFamily="34" charset="0"/>
                          <a:hlinkClick r:id="rId3"/>
                        </a:rPr>
                        <a:t> National Park</a:t>
                      </a:r>
                      <a:r>
                        <a:rPr lang="en-US" dirty="0">
                          <a:latin typeface="Franklin Gothic Medium Cond" panose="020B0606030402020204" pitchFamily="34" charset="0"/>
                        </a:rPr>
                        <a:t/>
                      </a:r>
                      <a:br>
                        <a:rPr lang="en-US" dirty="0">
                          <a:latin typeface="Franklin Gothic Medium Cond" panose="020B0606030402020204" pitchFamily="34" charset="0"/>
                        </a:rPr>
                      </a:br>
                      <a:endParaRPr lang="en-US" dirty="0">
                        <a:solidFill>
                          <a:schemeClr val="bg1"/>
                        </a:solidFill>
                        <a:latin typeface="Franklin Gothic Medium Cond" panose="020B0606030402020204" pitchFamily="34" charset="0"/>
                      </a:endParaRPr>
                    </a:p>
                  </a:txBody>
                  <a:tcPr marL="68580" marR="68580" marT="0" marB="0">
                    <a:solidFill>
                      <a:schemeClr val="accent5">
                        <a:lumMod val="50000"/>
                      </a:schemeClr>
                    </a:solidFill>
                  </a:tcPr>
                </a:tc>
                <a:tc>
                  <a:txBody>
                    <a:bodyPr/>
                    <a:lstStyle/>
                    <a:p>
                      <a:r>
                        <a:rPr lang="en-US">
                          <a:latin typeface="Franklin Gothic Medium Cond" panose="020B0606030402020204" pitchFamily="34" charset="0"/>
                        </a:rPr>
                        <a:t>Assam</a:t>
                      </a:r>
                      <a:endParaRPr lang="en-US">
                        <a:solidFill>
                          <a:schemeClr val="bg1"/>
                        </a:solidFill>
                        <a:latin typeface="Franklin Gothic Medium Cond" panose="020B0606030402020204" pitchFamily="34" charset="0"/>
                      </a:endParaRPr>
                    </a:p>
                  </a:txBody>
                  <a:tcPr marL="68580" marR="68580" marT="0" marB="0"/>
                </a:tc>
                <a:tc>
                  <a:txBody>
                    <a:bodyPr/>
                    <a:lstStyle/>
                    <a:p>
                      <a:pPr algn="ctr"/>
                      <a:r>
                        <a:rPr lang="en-US">
                          <a:latin typeface="Franklin Gothic Medium Cond" panose="020B0606030402020204" pitchFamily="34" charset="0"/>
                        </a:rPr>
                        <a:t>1985</a:t>
                      </a:r>
                      <a:endParaRPr lang="en-US">
                        <a:solidFill>
                          <a:schemeClr val="bg1"/>
                        </a:solidFill>
                        <a:latin typeface="Franklin Gothic Medium Cond" panose="020B0606030402020204" pitchFamily="34" charset="0"/>
                      </a:endParaRPr>
                    </a:p>
                  </a:txBody>
                  <a:tcPr marL="68580" marR="68580" marT="0" marB="0"/>
                </a:tc>
                <a:tc>
                  <a:txBody>
                    <a:bodyPr/>
                    <a:lstStyle/>
                    <a:p>
                      <a:pPr algn="ctr"/>
                      <a:r>
                        <a:rPr lang="en-US">
                          <a:latin typeface="Franklin Gothic Medium Cond" panose="020B0606030402020204" pitchFamily="34" charset="0"/>
                        </a:rPr>
                        <a:t>429.96</a:t>
                      </a:r>
                      <a:endParaRPr lang="en-US">
                        <a:solidFill>
                          <a:schemeClr val="bg1"/>
                        </a:solidFill>
                        <a:latin typeface="Franklin Gothic Medium Cond" panose="020B0606030402020204" pitchFamily="34" charset="0"/>
                      </a:endParaRPr>
                    </a:p>
                  </a:txBody>
                  <a:tcPr marL="68580" marR="68580" marT="0" marB="0"/>
                </a:tc>
              </a:tr>
              <a:tr h="629954">
                <a:tc>
                  <a:txBody>
                    <a:bodyPr/>
                    <a:lstStyle/>
                    <a:p>
                      <a:pPr algn="ctr"/>
                      <a:r>
                        <a:rPr lang="en-US">
                          <a:latin typeface="Franklin Gothic Medium Cond" panose="020B0606030402020204" pitchFamily="34" charset="0"/>
                        </a:rPr>
                        <a:t>2</a:t>
                      </a:r>
                      <a:endParaRPr lang="en-US">
                        <a:solidFill>
                          <a:schemeClr val="bg1"/>
                        </a:solidFill>
                        <a:latin typeface="Franklin Gothic Medium Cond" panose="020B0606030402020204" pitchFamily="34" charset="0"/>
                      </a:endParaRPr>
                    </a:p>
                  </a:txBody>
                  <a:tcPr marL="68580" marR="68580" marT="0" marB="0"/>
                </a:tc>
                <a:tc>
                  <a:txBody>
                    <a:bodyPr/>
                    <a:lstStyle/>
                    <a:p>
                      <a:r>
                        <a:rPr lang="en-US" dirty="0" err="1">
                          <a:latin typeface="Franklin Gothic Medium Cond" panose="020B0606030402020204" pitchFamily="34" charset="0"/>
                          <a:hlinkClick r:id="rId4"/>
                        </a:rPr>
                        <a:t>Keoladeo</a:t>
                      </a:r>
                      <a:r>
                        <a:rPr lang="en-US" dirty="0">
                          <a:latin typeface="Franklin Gothic Medium Cond" panose="020B0606030402020204" pitchFamily="34" charset="0"/>
                          <a:hlinkClick r:id="rId4"/>
                        </a:rPr>
                        <a:t> Ghana National Park</a:t>
                      </a:r>
                      <a:r>
                        <a:rPr lang="en-US" dirty="0">
                          <a:latin typeface="Franklin Gothic Medium Cond" panose="020B0606030402020204" pitchFamily="34" charset="0"/>
                        </a:rPr>
                        <a:t/>
                      </a:r>
                      <a:br>
                        <a:rPr lang="en-US" dirty="0">
                          <a:latin typeface="Franklin Gothic Medium Cond" panose="020B0606030402020204" pitchFamily="34" charset="0"/>
                        </a:rPr>
                      </a:br>
                      <a:endParaRPr lang="en-US" dirty="0">
                        <a:solidFill>
                          <a:schemeClr val="bg1"/>
                        </a:solidFill>
                        <a:latin typeface="Franklin Gothic Medium Cond" panose="020B0606030402020204" pitchFamily="34" charset="0"/>
                      </a:endParaRPr>
                    </a:p>
                  </a:txBody>
                  <a:tcPr marL="68580" marR="68580" marT="0" marB="0">
                    <a:solidFill>
                      <a:schemeClr val="accent5">
                        <a:lumMod val="50000"/>
                      </a:schemeClr>
                    </a:solidFill>
                  </a:tcPr>
                </a:tc>
                <a:tc>
                  <a:txBody>
                    <a:bodyPr/>
                    <a:lstStyle/>
                    <a:p>
                      <a:r>
                        <a:rPr lang="en-US">
                          <a:latin typeface="Franklin Gothic Medium Cond" panose="020B0606030402020204" pitchFamily="34" charset="0"/>
                        </a:rPr>
                        <a:t>Rajasthan</a:t>
                      </a:r>
                      <a:endParaRPr lang="en-US">
                        <a:solidFill>
                          <a:schemeClr val="bg1"/>
                        </a:solidFill>
                        <a:latin typeface="Franklin Gothic Medium Cond" panose="020B0606030402020204" pitchFamily="34" charset="0"/>
                      </a:endParaRPr>
                    </a:p>
                  </a:txBody>
                  <a:tcPr marL="68580" marR="68580" marT="0" marB="0"/>
                </a:tc>
                <a:tc>
                  <a:txBody>
                    <a:bodyPr/>
                    <a:lstStyle/>
                    <a:p>
                      <a:pPr algn="ctr"/>
                      <a:r>
                        <a:rPr lang="en-US">
                          <a:latin typeface="Franklin Gothic Medium Cond" panose="020B0606030402020204" pitchFamily="34" charset="0"/>
                        </a:rPr>
                        <a:t>1985</a:t>
                      </a:r>
                      <a:endParaRPr lang="en-US">
                        <a:solidFill>
                          <a:schemeClr val="bg1"/>
                        </a:solidFill>
                        <a:latin typeface="Franklin Gothic Medium Cond" panose="020B0606030402020204" pitchFamily="34" charset="0"/>
                      </a:endParaRPr>
                    </a:p>
                  </a:txBody>
                  <a:tcPr marL="68580" marR="68580" marT="0" marB="0"/>
                </a:tc>
                <a:tc>
                  <a:txBody>
                    <a:bodyPr/>
                    <a:lstStyle/>
                    <a:p>
                      <a:pPr algn="ctr"/>
                      <a:r>
                        <a:rPr lang="en-US">
                          <a:latin typeface="Franklin Gothic Medium Cond" panose="020B0606030402020204" pitchFamily="34" charset="0"/>
                        </a:rPr>
                        <a:t>28.73</a:t>
                      </a:r>
                      <a:endParaRPr lang="en-US">
                        <a:solidFill>
                          <a:schemeClr val="bg1"/>
                        </a:solidFill>
                        <a:latin typeface="Franklin Gothic Medium Cond" panose="020B0606030402020204" pitchFamily="34" charset="0"/>
                      </a:endParaRPr>
                    </a:p>
                  </a:txBody>
                  <a:tcPr marL="68580" marR="68580" marT="0" marB="0"/>
                </a:tc>
              </a:tr>
              <a:tr h="629954">
                <a:tc>
                  <a:txBody>
                    <a:bodyPr/>
                    <a:lstStyle/>
                    <a:p>
                      <a:pPr algn="ctr"/>
                      <a:r>
                        <a:rPr lang="en-US">
                          <a:latin typeface="Franklin Gothic Medium Cond" panose="020B0606030402020204" pitchFamily="34" charset="0"/>
                        </a:rPr>
                        <a:t>3</a:t>
                      </a:r>
                      <a:endParaRPr lang="en-US">
                        <a:solidFill>
                          <a:schemeClr val="bg1"/>
                        </a:solidFill>
                        <a:latin typeface="Franklin Gothic Medium Cond" panose="020B0606030402020204" pitchFamily="34" charset="0"/>
                      </a:endParaRPr>
                    </a:p>
                  </a:txBody>
                  <a:tcPr marL="68580" marR="68580" marT="0" marB="0"/>
                </a:tc>
                <a:tc>
                  <a:txBody>
                    <a:bodyPr/>
                    <a:lstStyle/>
                    <a:p>
                      <a:r>
                        <a:rPr lang="en-US" dirty="0">
                          <a:latin typeface="Franklin Gothic Medium Cond" panose="020B0606030402020204" pitchFamily="34" charset="0"/>
                          <a:hlinkClick r:id="rId5"/>
                        </a:rPr>
                        <a:t>Manas Wildlife Sanctuary</a:t>
                      </a:r>
                      <a:r>
                        <a:rPr lang="en-US" dirty="0">
                          <a:latin typeface="Franklin Gothic Medium Cond" panose="020B0606030402020204" pitchFamily="34" charset="0"/>
                        </a:rPr>
                        <a:t/>
                      </a:r>
                      <a:br>
                        <a:rPr lang="en-US" dirty="0">
                          <a:latin typeface="Franklin Gothic Medium Cond" panose="020B0606030402020204" pitchFamily="34" charset="0"/>
                        </a:rPr>
                      </a:br>
                      <a:endParaRPr lang="en-US" dirty="0">
                        <a:solidFill>
                          <a:schemeClr val="bg1"/>
                        </a:solidFill>
                        <a:latin typeface="Franklin Gothic Medium Cond" panose="020B0606030402020204" pitchFamily="34" charset="0"/>
                      </a:endParaRPr>
                    </a:p>
                  </a:txBody>
                  <a:tcPr marL="68580" marR="68580" marT="0" marB="0">
                    <a:solidFill>
                      <a:schemeClr val="accent5">
                        <a:lumMod val="50000"/>
                      </a:schemeClr>
                    </a:solidFill>
                  </a:tcPr>
                </a:tc>
                <a:tc>
                  <a:txBody>
                    <a:bodyPr/>
                    <a:lstStyle/>
                    <a:p>
                      <a:r>
                        <a:rPr lang="en-US" dirty="0">
                          <a:latin typeface="Franklin Gothic Medium Cond" panose="020B0606030402020204" pitchFamily="34" charset="0"/>
                        </a:rPr>
                        <a:t>Assam</a:t>
                      </a:r>
                      <a:endParaRPr lang="en-US" dirty="0">
                        <a:solidFill>
                          <a:schemeClr val="bg1"/>
                        </a:solidFill>
                        <a:latin typeface="Franklin Gothic Medium Cond" panose="020B0606030402020204" pitchFamily="34" charset="0"/>
                      </a:endParaRPr>
                    </a:p>
                  </a:txBody>
                  <a:tcPr marL="68580" marR="68580" marT="0" marB="0"/>
                </a:tc>
                <a:tc>
                  <a:txBody>
                    <a:bodyPr/>
                    <a:lstStyle/>
                    <a:p>
                      <a:pPr algn="ctr"/>
                      <a:r>
                        <a:rPr lang="en-US">
                          <a:latin typeface="Franklin Gothic Medium Cond" panose="020B0606030402020204" pitchFamily="34" charset="0"/>
                        </a:rPr>
                        <a:t>1985</a:t>
                      </a:r>
                      <a:endParaRPr lang="en-US">
                        <a:solidFill>
                          <a:schemeClr val="bg1"/>
                        </a:solidFill>
                        <a:latin typeface="Franklin Gothic Medium Cond" panose="020B0606030402020204" pitchFamily="34" charset="0"/>
                      </a:endParaRPr>
                    </a:p>
                  </a:txBody>
                  <a:tcPr marL="68580" marR="68580" marT="0" marB="0"/>
                </a:tc>
                <a:tc>
                  <a:txBody>
                    <a:bodyPr/>
                    <a:lstStyle/>
                    <a:p>
                      <a:pPr algn="ctr"/>
                      <a:r>
                        <a:rPr lang="en-US">
                          <a:latin typeface="Franklin Gothic Medium Cond" panose="020B0606030402020204" pitchFamily="34" charset="0"/>
                        </a:rPr>
                        <a:t>391.00</a:t>
                      </a:r>
                      <a:endParaRPr lang="en-US">
                        <a:solidFill>
                          <a:schemeClr val="bg1"/>
                        </a:solidFill>
                        <a:latin typeface="Franklin Gothic Medium Cond" panose="020B0606030402020204" pitchFamily="34" charset="0"/>
                      </a:endParaRPr>
                    </a:p>
                  </a:txBody>
                  <a:tcPr marL="68580" marR="68580" marT="0" marB="0"/>
                </a:tc>
              </a:tr>
              <a:tr h="629954">
                <a:tc>
                  <a:txBody>
                    <a:bodyPr/>
                    <a:lstStyle/>
                    <a:p>
                      <a:pPr algn="ctr"/>
                      <a:r>
                        <a:rPr lang="en-US">
                          <a:latin typeface="Franklin Gothic Medium Cond" panose="020B0606030402020204" pitchFamily="34" charset="0"/>
                        </a:rPr>
                        <a:t>4</a:t>
                      </a:r>
                      <a:endParaRPr lang="en-US">
                        <a:solidFill>
                          <a:schemeClr val="bg1"/>
                        </a:solidFill>
                        <a:latin typeface="Franklin Gothic Medium Cond" panose="020B0606030402020204" pitchFamily="34" charset="0"/>
                      </a:endParaRPr>
                    </a:p>
                  </a:txBody>
                  <a:tcPr marL="68580" marR="68580" marT="0" marB="0"/>
                </a:tc>
                <a:tc>
                  <a:txBody>
                    <a:bodyPr/>
                    <a:lstStyle/>
                    <a:p>
                      <a:r>
                        <a:rPr lang="en-US" dirty="0">
                          <a:latin typeface="Franklin Gothic Medium Cond" panose="020B0606030402020204" pitchFamily="34" charset="0"/>
                          <a:hlinkClick r:id="rId6"/>
                        </a:rPr>
                        <a:t>Nanda Devi National Park </a:t>
                      </a:r>
                      <a:br>
                        <a:rPr lang="en-US" dirty="0">
                          <a:latin typeface="Franklin Gothic Medium Cond" panose="020B0606030402020204" pitchFamily="34" charset="0"/>
                          <a:hlinkClick r:id="rId6"/>
                        </a:rPr>
                      </a:br>
                      <a:r>
                        <a:rPr lang="en-US" dirty="0">
                          <a:latin typeface="Franklin Gothic Medium Cond" panose="020B0606030402020204" pitchFamily="34" charset="0"/>
                          <a:hlinkClick r:id="rId6"/>
                        </a:rPr>
                        <a:t>and Valley of Flowers</a:t>
                      </a:r>
                      <a:endParaRPr lang="en-US" dirty="0">
                        <a:solidFill>
                          <a:schemeClr val="bg1"/>
                        </a:solidFill>
                        <a:latin typeface="Franklin Gothic Medium Cond" panose="020B0606030402020204" pitchFamily="34" charset="0"/>
                      </a:endParaRPr>
                    </a:p>
                  </a:txBody>
                  <a:tcPr marL="68580" marR="68580" marT="0" marB="0">
                    <a:solidFill>
                      <a:schemeClr val="accent5">
                        <a:lumMod val="50000"/>
                      </a:schemeClr>
                    </a:solidFill>
                  </a:tcPr>
                </a:tc>
                <a:tc>
                  <a:txBody>
                    <a:bodyPr/>
                    <a:lstStyle/>
                    <a:p>
                      <a:r>
                        <a:rPr lang="en-US" dirty="0">
                          <a:latin typeface="Franklin Gothic Medium Cond" panose="020B0606030402020204" pitchFamily="34" charset="0"/>
                        </a:rPr>
                        <a:t>Uttarakhand</a:t>
                      </a:r>
                      <a:endParaRPr lang="en-US" dirty="0">
                        <a:solidFill>
                          <a:schemeClr val="bg1"/>
                        </a:solidFill>
                        <a:latin typeface="Franklin Gothic Medium Cond" panose="020B0606030402020204" pitchFamily="34" charset="0"/>
                      </a:endParaRPr>
                    </a:p>
                  </a:txBody>
                  <a:tcPr marL="68580" marR="68580" marT="0" marB="0"/>
                </a:tc>
                <a:tc>
                  <a:txBody>
                    <a:bodyPr/>
                    <a:lstStyle/>
                    <a:p>
                      <a:pPr algn="ctr"/>
                      <a:r>
                        <a:rPr lang="en-US">
                          <a:latin typeface="Franklin Gothic Medium Cond" panose="020B0606030402020204" pitchFamily="34" charset="0"/>
                        </a:rPr>
                        <a:t>1982</a:t>
                      </a:r>
                      <a:br>
                        <a:rPr lang="en-US">
                          <a:latin typeface="Franklin Gothic Medium Cond" panose="020B0606030402020204" pitchFamily="34" charset="0"/>
                        </a:rPr>
                      </a:br>
                      <a:r>
                        <a:rPr lang="en-US">
                          <a:latin typeface="Franklin Gothic Medium Cond" panose="020B0606030402020204" pitchFamily="34" charset="0"/>
                        </a:rPr>
                        <a:t>2005</a:t>
                      </a:r>
                      <a:endParaRPr lang="en-US">
                        <a:solidFill>
                          <a:schemeClr val="bg1"/>
                        </a:solidFill>
                        <a:latin typeface="Franklin Gothic Medium Cond" panose="020B0606030402020204" pitchFamily="34" charset="0"/>
                      </a:endParaRPr>
                    </a:p>
                  </a:txBody>
                  <a:tcPr marL="68580" marR="68580" marT="0" marB="0"/>
                </a:tc>
                <a:tc>
                  <a:txBody>
                    <a:bodyPr/>
                    <a:lstStyle/>
                    <a:p>
                      <a:pPr algn="ctr"/>
                      <a:r>
                        <a:rPr lang="en-US">
                          <a:latin typeface="Franklin Gothic Medium Cond" panose="020B0606030402020204" pitchFamily="34" charset="0"/>
                        </a:rPr>
                        <a:t>630.00</a:t>
                      </a:r>
                      <a:br>
                        <a:rPr lang="en-US">
                          <a:latin typeface="Franklin Gothic Medium Cond" panose="020B0606030402020204" pitchFamily="34" charset="0"/>
                        </a:rPr>
                      </a:br>
                      <a:r>
                        <a:rPr lang="en-US">
                          <a:latin typeface="Franklin Gothic Medium Cond" panose="020B0606030402020204" pitchFamily="34" charset="0"/>
                        </a:rPr>
                        <a:t>87.50</a:t>
                      </a:r>
                      <a:endParaRPr lang="en-US">
                        <a:solidFill>
                          <a:schemeClr val="bg1"/>
                        </a:solidFill>
                        <a:latin typeface="Franklin Gothic Medium Cond" panose="020B0606030402020204" pitchFamily="34" charset="0"/>
                      </a:endParaRPr>
                    </a:p>
                  </a:txBody>
                  <a:tcPr marL="68580" marR="68580" marT="0" marB="0"/>
                </a:tc>
              </a:tr>
              <a:tr h="629954">
                <a:tc>
                  <a:txBody>
                    <a:bodyPr/>
                    <a:lstStyle/>
                    <a:p>
                      <a:pPr algn="ctr"/>
                      <a:r>
                        <a:rPr lang="en-US">
                          <a:latin typeface="Franklin Gothic Medium Cond" panose="020B0606030402020204" pitchFamily="34" charset="0"/>
                        </a:rPr>
                        <a:t>5</a:t>
                      </a:r>
                      <a:endParaRPr lang="en-US">
                        <a:solidFill>
                          <a:schemeClr val="bg1"/>
                        </a:solidFill>
                        <a:latin typeface="Franklin Gothic Medium Cond" panose="020B0606030402020204" pitchFamily="34" charset="0"/>
                      </a:endParaRPr>
                    </a:p>
                  </a:txBody>
                  <a:tcPr marL="68580" marR="68580" marT="0" marB="0"/>
                </a:tc>
                <a:tc>
                  <a:txBody>
                    <a:bodyPr/>
                    <a:lstStyle/>
                    <a:p>
                      <a:r>
                        <a:rPr lang="en-US" dirty="0" err="1">
                          <a:latin typeface="Franklin Gothic Medium Cond" panose="020B0606030402020204" pitchFamily="34" charset="0"/>
                          <a:hlinkClick r:id="rId7"/>
                        </a:rPr>
                        <a:t>Sunderbans</a:t>
                      </a:r>
                      <a:r>
                        <a:rPr lang="en-US" dirty="0">
                          <a:latin typeface="Franklin Gothic Medium Cond" panose="020B0606030402020204" pitchFamily="34" charset="0"/>
                          <a:hlinkClick r:id="rId7"/>
                        </a:rPr>
                        <a:t> National Park</a:t>
                      </a:r>
                      <a:r>
                        <a:rPr lang="en-US" dirty="0">
                          <a:latin typeface="Franklin Gothic Medium Cond" panose="020B0606030402020204" pitchFamily="34" charset="0"/>
                        </a:rPr>
                        <a:t/>
                      </a:r>
                      <a:br>
                        <a:rPr lang="en-US" dirty="0">
                          <a:latin typeface="Franklin Gothic Medium Cond" panose="020B0606030402020204" pitchFamily="34" charset="0"/>
                        </a:rPr>
                      </a:br>
                      <a:endParaRPr lang="en-US" dirty="0">
                        <a:solidFill>
                          <a:schemeClr val="bg1"/>
                        </a:solidFill>
                        <a:latin typeface="Franklin Gothic Medium Cond" panose="020B0606030402020204" pitchFamily="34" charset="0"/>
                      </a:endParaRPr>
                    </a:p>
                  </a:txBody>
                  <a:tcPr marL="68580" marR="68580" marT="0" marB="0">
                    <a:solidFill>
                      <a:schemeClr val="accent5">
                        <a:lumMod val="50000"/>
                      </a:schemeClr>
                    </a:solidFill>
                  </a:tcPr>
                </a:tc>
                <a:tc>
                  <a:txBody>
                    <a:bodyPr/>
                    <a:lstStyle/>
                    <a:p>
                      <a:r>
                        <a:rPr lang="en-US" dirty="0">
                          <a:latin typeface="Franklin Gothic Medium Cond" panose="020B0606030402020204" pitchFamily="34" charset="0"/>
                        </a:rPr>
                        <a:t>West Bengal</a:t>
                      </a:r>
                      <a:endParaRPr lang="en-US" dirty="0">
                        <a:solidFill>
                          <a:schemeClr val="bg1"/>
                        </a:solidFill>
                        <a:latin typeface="Franklin Gothic Medium Cond" panose="020B0606030402020204" pitchFamily="34" charset="0"/>
                      </a:endParaRPr>
                    </a:p>
                  </a:txBody>
                  <a:tcPr marL="68580" marR="68580" marT="0" marB="0"/>
                </a:tc>
                <a:tc>
                  <a:txBody>
                    <a:bodyPr/>
                    <a:lstStyle/>
                    <a:p>
                      <a:pPr algn="ctr"/>
                      <a:r>
                        <a:rPr lang="en-US" dirty="0">
                          <a:latin typeface="Franklin Gothic Medium Cond" panose="020B0606030402020204" pitchFamily="34" charset="0"/>
                        </a:rPr>
                        <a:t>1984</a:t>
                      </a:r>
                      <a:endParaRPr lang="en-US" dirty="0">
                        <a:solidFill>
                          <a:schemeClr val="bg1"/>
                        </a:solidFill>
                        <a:latin typeface="Franklin Gothic Medium Cond" panose="020B0606030402020204" pitchFamily="34" charset="0"/>
                      </a:endParaRPr>
                    </a:p>
                  </a:txBody>
                  <a:tcPr marL="68580" marR="68580" marT="0" marB="0"/>
                </a:tc>
                <a:tc>
                  <a:txBody>
                    <a:bodyPr/>
                    <a:lstStyle/>
                    <a:p>
                      <a:pPr algn="ctr"/>
                      <a:r>
                        <a:rPr lang="en-US">
                          <a:latin typeface="Franklin Gothic Medium Cond" panose="020B0606030402020204" pitchFamily="34" charset="0"/>
                        </a:rPr>
                        <a:t>1,330.10</a:t>
                      </a:r>
                      <a:endParaRPr lang="en-US">
                        <a:solidFill>
                          <a:schemeClr val="bg1"/>
                        </a:solidFill>
                        <a:latin typeface="Franklin Gothic Medium Cond" panose="020B0606030402020204" pitchFamily="34" charset="0"/>
                      </a:endParaRPr>
                    </a:p>
                  </a:txBody>
                  <a:tcPr marL="68580" marR="68580" marT="0" marB="0"/>
                </a:tc>
              </a:tr>
              <a:tr h="1565414">
                <a:tc>
                  <a:txBody>
                    <a:bodyPr/>
                    <a:lstStyle/>
                    <a:p>
                      <a:pPr algn="ctr"/>
                      <a:r>
                        <a:rPr lang="en-US">
                          <a:latin typeface="Franklin Gothic Medium Cond" panose="020B0606030402020204" pitchFamily="34" charset="0"/>
                        </a:rPr>
                        <a:t>6</a:t>
                      </a:r>
                      <a:endParaRPr lang="en-US">
                        <a:solidFill>
                          <a:schemeClr val="bg1"/>
                        </a:solidFill>
                        <a:latin typeface="Franklin Gothic Medium Cond" panose="020B0606030402020204" pitchFamily="34" charset="0"/>
                      </a:endParaRPr>
                    </a:p>
                  </a:txBody>
                  <a:tcPr marL="68580" marR="68580" marT="0" marB="0"/>
                </a:tc>
                <a:tc>
                  <a:txBody>
                    <a:bodyPr/>
                    <a:lstStyle/>
                    <a:p>
                      <a:r>
                        <a:rPr lang="en-US" dirty="0">
                          <a:latin typeface="Franklin Gothic Medium Cond" panose="020B0606030402020204" pitchFamily="34" charset="0"/>
                          <a:hlinkClick r:id="rId8"/>
                        </a:rPr>
                        <a:t>Western Ghats</a:t>
                      </a:r>
                      <a:r>
                        <a:rPr lang="en-US" dirty="0">
                          <a:latin typeface="Franklin Gothic Medium Cond" panose="020B0606030402020204" pitchFamily="34" charset="0"/>
                        </a:rPr>
                        <a:t/>
                      </a:r>
                      <a:br>
                        <a:rPr lang="en-US" dirty="0">
                          <a:latin typeface="Franklin Gothic Medium Cond" panose="020B0606030402020204" pitchFamily="34" charset="0"/>
                        </a:rPr>
                      </a:br>
                      <a:endParaRPr lang="en-US" dirty="0">
                        <a:solidFill>
                          <a:schemeClr val="bg1"/>
                        </a:solidFill>
                        <a:latin typeface="Franklin Gothic Medium Cond" panose="020B0606030402020204" pitchFamily="34" charset="0"/>
                      </a:endParaRPr>
                    </a:p>
                  </a:txBody>
                  <a:tcPr marL="68580" marR="68580" marT="0" marB="0">
                    <a:solidFill>
                      <a:schemeClr val="accent5">
                        <a:lumMod val="50000"/>
                      </a:schemeClr>
                    </a:solidFill>
                  </a:tcPr>
                </a:tc>
                <a:tc>
                  <a:txBody>
                    <a:bodyPr/>
                    <a:lstStyle/>
                    <a:p>
                      <a:r>
                        <a:rPr lang="en-US" dirty="0">
                          <a:latin typeface="Franklin Gothic Medium Cond" panose="020B0606030402020204" pitchFamily="34" charset="0"/>
                        </a:rPr>
                        <a:t>Maharashtra,</a:t>
                      </a:r>
                      <a:br>
                        <a:rPr lang="en-US" dirty="0">
                          <a:latin typeface="Franklin Gothic Medium Cond" panose="020B0606030402020204" pitchFamily="34" charset="0"/>
                        </a:rPr>
                      </a:br>
                      <a:r>
                        <a:rPr lang="en-US" dirty="0">
                          <a:latin typeface="Franklin Gothic Medium Cond" panose="020B0606030402020204" pitchFamily="34" charset="0"/>
                        </a:rPr>
                        <a:t>Goa,</a:t>
                      </a:r>
                      <a:br>
                        <a:rPr lang="en-US" dirty="0">
                          <a:latin typeface="Franklin Gothic Medium Cond" panose="020B0606030402020204" pitchFamily="34" charset="0"/>
                        </a:rPr>
                      </a:br>
                      <a:r>
                        <a:rPr lang="en-US" dirty="0">
                          <a:latin typeface="Franklin Gothic Medium Cond" panose="020B0606030402020204" pitchFamily="34" charset="0"/>
                        </a:rPr>
                        <a:t>Karnataka,</a:t>
                      </a:r>
                      <a:br>
                        <a:rPr lang="en-US" dirty="0">
                          <a:latin typeface="Franklin Gothic Medium Cond" panose="020B0606030402020204" pitchFamily="34" charset="0"/>
                        </a:rPr>
                      </a:br>
                      <a:r>
                        <a:rPr lang="en-US" dirty="0">
                          <a:latin typeface="Franklin Gothic Medium Cond" panose="020B0606030402020204" pitchFamily="34" charset="0"/>
                        </a:rPr>
                        <a:t>Tamil Nadu and</a:t>
                      </a:r>
                      <a:br>
                        <a:rPr lang="en-US" dirty="0">
                          <a:latin typeface="Franklin Gothic Medium Cond" panose="020B0606030402020204" pitchFamily="34" charset="0"/>
                        </a:rPr>
                      </a:br>
                      <a:r>
                        <a:rPr lang="en-US" dirty="0">
                          <a:latin typeface="Franklin Gothic Medium Cond" panose="020B0606030402020204" pitchFamily="34" charset="0"/>
                        </a:rPr>
                        <a:t>Kerala</a:t>
                      </a:r>
                      <a:endParaRPr lang="en-US" dirty="0">
                        <a:solidFill>
                          <a:schemeClr val="bg1"/>
                        </a:solidFill>
                        <a:latin typeface="Franklin Gothic Medium Cond" panose="020B0606030402020204" pitchFamily="34" charset="0"/>
                      </a:endParaRPr>
                    </a:p>
                  </a:txBody>
                  <a:tcPr marL="68580" marR="68580" marT="0" marB="0"/>
                </a:tc>
                <a:tc>
                  <a:txBody>
                    <a:bodyPr/>
                    <a:lstStyle/>
                    <a:p>
                      <a:pPr algn="ctr"/>
                      <a:r>
                        <a:rPr lang="en-US" dirty="0">
                          <a:latin typeface="Franklin Gothic Medium Cond" panose="020B0606030402020204" pitchFamily="34" charset="0"/>
                        </a:rPr>
                        <a:t>2012</a:t>
                      </a:r>
                      <a:endParaRPr lang="en-US" dirty="0">
                        <a:solidFill>
                          <a:schemeClr val="bg1"/>
                        </a:solidFill>
                        <a:latin typeface="Franklin Gothic Medium Cond" panose="020B0606030402020204" pitchFamily="34" charset="0"/>
                      </a:endParaRPr>
                    </a:p>
                  </a:txBody>
                  <a:tcPr marL="68580" marR="68580" marT="0" marB="0"/>
                </a:tc>
                <a:tc>
                  <a:txBody>
                    <a:bodyPr/>
                    <a:lstStyle/>
                    <a:p>
                      <a:pPr algn="ctr"/>
                      <a:r>
                        <a:rPr lang="en-US" dirty="0">
                          <a:latin typeface="Franklin Gothic Medium Cond" panose="020B0606030402020204" pitchFamily="34" charset="0"/>
                        </a:rPr>
                        <a:t>1,60,000.00</a:t>
                      </a:r>
                      <a:endParaRPr lang="en-US" dirty="0">
                        <a:solidFill>
                          <a:schemeClr val="bg1"/>
                        </a:solidFill>
                        <a:latin typeface="Franklin Gothic Medium Cond" panose="020B0606030402020204" pitchFamily="34" charset="0"/>
                      </a:endParaRPr>
                    </a:p>
                  </a:txBody>
                  <a:tcPr marL="68580" marR="68580" marT="0" marB="0"/>
                </a:tc>
              </a:tr>
              <a:tr h="629954">
                <a:tc>
                  <a:txBody>
                    <a:bodyPr/>
                    <a:lstStyle/>
                    <a:p>
                      <a:pPr algn="ctr"/>
                      <a:r>
                        <a:rPr lang="en-US">
                          <a:latin typeface="Franklin Gothic Medium Cond" panose="020B0606030402020204" pitchFamily="34" charset="0"/>
                        </a:rPr>
                        <a:t>7</a:t>
                      </a:r>
                      <a:endParaRPr lang="en-US">
                        <a:solidFill>
                          <a:schemeClr val="bg1"/>
                        </a:solidFill>
                        <a:latin typeface="Franklin Gothic Medium Cond" panose="020B0606030402020204" pitchFamily="34" charset="0"/>
                      </a:endParaRPr>
                    </a:p>
                  </a:txBody>
                  <a:tcPr marL="68580" marR="68580" marT="0" marB="0"/>
                </a:tc>
                <a:tc>
                  <a:txBody>
                    <a:bodyPr/>
                    <a:lstStyle/>
                    <a:p>
                      <a:r>
                        <a:rPr lang="en-US" dirty="0">
                          <a:latin typeface="Franklin Gothic Medium Cond" panose="020B0606030402020204" pitchFamily="34" charset="0"/>
                          <a:hlinkClick r:id="rId9"/>
                        </a:rPr>
                        <a:t>Great Himalayan National Park</a:t>
                      </a:r>
                      <a:r>
                        <a:rPr lang="en-US" dirty="0">
                          <a:latin typeface="Franklin Gothic Medium Cond" panose="020B0606030402020204" pitchFamily="34" charset="0"/>
                        </a:rPr>
                        <a:t/>
                      </a:r>
                      <a:br>
                        <a:rPr lang="en-US" dirty="0">
                          <a:latin typeface="Franklin Gothic Medium Cond" panose="020B0606030402020204" pitchFamily="34" charset="0"/>
                        </a:rPr>
                      </a:br>
                      <a:endParaRPr lang="en-US" dirty="0">
                        <a:solidFill>
                          <a:schemeClr val="bg1"/>
                        </a:solidFill>
                        <a:latin typeface="Franklin Gothic Medium Cond" panose="020B0606030402020204" pitchFamily="34" charset="0"/>
                      </a:endParaRPr>
                    </a:p>
                  </a:txBody>
                  <a:tcPr marL="68580" marR="68580" marT="0" marB="0">
                    <a:solidFill>
                      <a:schemeClr val="accent5">
                        <a:lumMod val="50000"/>
                      </a:schemeClr>
                    </a:solidFill>
                  </a:tcPr>
                </a:tc>
                <a:tc>
                  <a:txBody>
                    <a:bodyPr/>
                    <a:lstStyle/>
                    <a:p>
                      <a:r>
                        <a:rPr lang="en-US" dirty="0">
                          <a:latin typeface="Franklin Gothic Medium Cond" panose="020B0606030402020204" pitchFamily="34" charset="0"/>
                        </a:rPr>
                        <a:t>Himachal Pradesh</a:t>
                      </a:r>
                      <a:endParaRPr lang="en-US" dirty="0">
                        <a:solidFill>
                          <a:schemeClr val="bg1"/>
                        </a:solidFill>
                        <a:latin typeface="Franklin Gothic Medium Cond" panose="020B0606030402020204" pitchFamily="34" charset="0"/>
                      </a:endParaRPr>
                    </a:p>
                  </a:txBody>
                  <a:tcPr marL="68580" marR="68580" marT="0" marB="0"/>
                </a:tc>
                <a:tc>
                  <a:txBody>
                    <a:bodyPr/>
                    <a:lstStyle/>
                    <a:p>
                      <a:pPr algn="ctr"/>
                      <a:r>
                        <a:rPr lang="en-US">
                          <a:latin typeface="Franklin Gothic Medium Cond" panose="020B0606030402020204" pitchFamily="34" charset="0"/>
                        </a:rPr>
                        <a:t>2014</a:t>
                      </a:r>
                      <a:endParaRPr lang="en-US">
                        <a:solidFill>
                          <a:schemeClr val="bg1"/>
                        </a:solidFill>
                        <a:latin typeface="Franklin Gothic Medium Cond" panose="020B0606030402020204" pitchFamily="34" charset="0"/>
                      </a:endParaRPr>
                    </a:p>
                  </a:txBody>
                  <a:tcPr marL="68580" marR="68580" marT="0" marB="0"/>
                </a:tc>
                <a:tc>
                  <a:txBody>
                    <a:bodyPr/>
                    <a:lstStyle/>
                    <a:p>
                      <a:pPr algn="ctr"/>
                      <a:r>
                        <a:rPr lang="en-US" dirty="0">
                          <a:latin typeface="Franklin Gothic Medium Cond" panose="020B0606030402020204" pitchFamily="34" charset="0"/>
                        </a:rPr>
                        <a:t>905.4</a:t>
                      </a:r>
                      <a:endParaRPr lang="en-US" dirty="0">
                        <a:solidFill>
                          <a:schemeClr val="bg1"/>
                        </a:solidFill>
                        <a:latin typeface="Franklin Gothic Medium Cond" panose="020B0606030402020204" pitchFamily="34" charset="0"/>
                      </a:endParaRPr>
                    </a:p>
                  </a:txBody>
                  <a:tcPr marL="68580" marR="68580" marT="0" marB="0"/>
                </a:tc>
              </a:tr>
            </a:tbl>
          </a:graphicData>
        </a:graphic>
      </p:graphicFrame>
      <p:sp>
        <p:nvSpPr>
          <p:cNvPr id="4" name="Title 3"/>
          <p:cNvSpPr>
            <a:spLocks noGrp="1"/>
          </p:cNvSpPr>
          <p:nvPr>
            <p:ph type="title"/>
          </p:nvPr>
        </p:nvSpPr>
        <p:spPr/>
        <p:txBody>
          <a:bodyPr/>
          <a:lstStyle/>
          <a:p>
            <a:r>
              <a:rPr lang="en-US" dirty="0" smtClean="0"/>
              <a:t>UNESCO World Heritage sites</a:t>
            </a:r>
            <a:endParaRPr lang="en-US" dirty="0"/>
          </a:p>
        </p:txBody>
      </p:sp>
      <p:sp>
        <p:nvSpPr>
          <p:cNvPr id="6" name="Text Placeholder 5"/>
          <p:cNvSpPr>
            <a:spLocks noGrp="1"/>
          </p:cNvSpPr>
          <p:nvPr>
            <p:ph type="body" sz="quarter" idx="13"/>
          </p:nvPr>
        </p:nvSpPr>
        <p:spPr/>
        <p:txBody>
          <a:bodyPr/>
          <a:lstStyle/>
          <a:p>
            <a:r>
              <a:rPr lang="en-US" sz="3200" dirty="0" smtClean="0"/>
              <a:t>Conservation Sites</a:t>
            </a:r>
            <a:endParaRPr lang="en-US" sz="3200" dirty="0"/>
          </a:p>
        </p:txBody>
      </p:sp>
    </p:spTree>
    <p:extLst>
      <p:ext uri="{BB962C8B-B14F-4D97-AF65-F5344CB8AC3E}">
        <p14:creationId xmlns:p14="http://schemas.microsoft.com/office/powerpoint/2010/main" val="1077873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882063" y="2845912"/>
            <a:ext cx="3089275" cy="3221988"/>
          </a:xfrm>
          <a:prstGeom prst="rect">
            <a:avLst/>
          </a:prstGeom>
        </p:spPr>
      </p:pic>
      <p:sp>
        <p:nvSpPr>
          <p:cNvPr id="5" name="Content Placeholder 4"/>
          <p:cNvSpPr>
            <a:spLocks noGrp="1"/>
          </p:cNvSpPr>
          <p:nvPr>
            <p:ph idx="1"/>
          </p:nvPr>
        </p:nvSpPr>
        <p:spPr/>
        <p:txBody>
          <a:bodyPr/>
          <a:lstStyle/>
          <a:p>
            <a:r>
              <a:rPr lang="en-US" dirty="0" smtClean="0"/>
              <a:t>Important </a:t>
            </a:r>
            <a:r>
              <a:rPr lang="en-US" dirty="0"/>
              <a:t>Coastal and Marine Biodiversity </a:t>
            </a:r>
            <a:r>
              <a:rPr lang="en-US" dirty="0" smtClean="0"/>
              <a:t>Areas</a:t>
            </a:r>
          </a:p>
          <a:p>
            <a:r>
              <a:rPr lang="en-US" dirty="0" smtClean="0"/>
              <a:t>Under Aichi Biodiversity Target</a:t>
            </a:r>
          </a:p>
          <a:p>
            <a:r>
              <a:rPr lang="en-US" dirty="0" smtClean="0"/>
              <a:t>Total 106 in India</a:t>
            </a:r>
          </a:p>
          <a:p>
            <a:r>
              <a:rPr lang="en-US" dirty="0" smtClean="0"/>
              <a:t>Western Coast (62)&gt; Eastern (44)</a:t>
            </a:r>
          </a:p>
          <a:p>
            <a:r>
              <a:rPr lang="en-US" dirty="0" smtClean="0"/>
              <a:t>Highest #: Kerala (18), Andhra (17), MH (16), Guj (14)</a:t>
            </a:r>
            <a:endParaRPr lang="en-US" dirty="0"/>
          </a:p>
        </p:txBody>
      </p:sp>
      <p:sp>
        <p:nvSpPr>
          <p:cNvPr id="4" name="Title 3"/>
          <p:cNvSpPr>
            <a:spLocks noGrp="1"/>
          </p:cNvSpPr>
          <p:nvPr>
            <p:ph type="title"/>
          </p:nvPr>
        </p:nvSpPr>
        <p:spPr/>
        <p:txBody>
          <a:bodyPr/>
          <a:lstStyle/>
          <a:p>
            <a:r>
              <a:rPr lang="en-US" b="1" dirty="0"/>
              <a:t>ICMBAs</a:t>
            </a:r>
            <a:br>
              <a:rPr lang="en-US" b="1" dirty="0"/>
            </a:br>
            <a:endParaRPr lang="en-US" dirty="0"/>
          </a:p>
        </p:txBody>
      </p:sp>
      <p:sp>
        <p:nvSpPr>
          <p:cNvPr id="6" name="Text Placeholder 5"/>
          <p:cNvSpPr>
            <a:spLocks noGrp="1"/>
          </p:cNvSpPr>
          <p:nvPr>
            <p:ph type="body" sz="quarter" idx="13"/>
          </p:nvPr>
        </p:nvSpPr>
        <p:spPr/>
        <p:txBody>
          <a:bodyPr/>
          <a:lstStyle/>
          <a:p>
            <a:r>
              <a:rPr lang="en-US" sz="3200" dirty="0" smtClean="0"/>
              <a:t>Conservation Sites</a:t>
            </a:r>
            <a:endParaRPr lang="en-US" sz="3200" dirty="0"/>
          </a:p>
        </p:txBody>
      </p:sp>
    </p:spTree>
    <p:extLst>
      <p:ext uri="{BB962C8B-B14F-4D97-AF65-F5344CB8AC3E}">
        <p14:creationId xmlns:p14="http://schemas.microsoft.com/office/powerpoint/2010/main" val="1890015587"/>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DARK_2015">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2015" id="{321C2D74-8A29-4E06-A14A-89F95271A7FE}" vid="{BD79CDC0-D997-453F-A307-402A3681BE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PPT_DARK_2015</Template>
  <TotalTime>601</TotalTime>
  <Words>3895</Words>
  <Application>Microsoft Office PowerPoint</Application>
  <PresentationFormat>Widescreen</PresentationFormat>
  <Paragraphs>683</Paragraphs>
  <Slides>78</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78</vt:i4>
      </vt:variant>
    </vt:vector>
  </HeadingPairs>
  <TitlesOfParts>
    <vt:vector size="92" baseType="lpstr">
      <vt:lpstr>Arial</vt:lpstr>
      <vt:lpstr>Calibri</vt:lpstr>
      <vt:lpstr>Calibri Light</vt:lpstr>
      <vt:lpstr>Franklin Gothic Demi</vt:lpstr>
      <vt:lpstr>Franklin Gothic Demi Cond</vt:lpstr>
      <vt:lpstr>Franklin Gothic Heavy</vt:lpstr>
      <vt:lpstr>Franklin Gothic Medium Cond</vt:lpstr>
      <vt:lpstr>Mangal</vt:lpstr>
      <vt:lpstr>Segoe UI Black</vt:lpstr>
      <vt:lpstr>Segoe UI Semibold</vt:lpstr>
      <vt:lpstr>Shruti</vt:lpstr>
      <vt:lpstr>Times New Roman</vt:lpstr>
      <vt:lpstr>Wingdings</vt:lpstr>
      <vt:lpstr>PPT_DARK_2015</vt:lpstr>
      <vt:lpstr>PowerPoint Presentation</vt:lpstr>
      <vt:lpstr>Environment : clash of ideas</vt:lpstr>
      <vt:lpstr>NATIONAL</vt:lpstr>
      <vt:lpstr>Type of Sites?</vt:lpstr>
      <vt:lpstr>“Reserves” click on links for list</vt:lpstr>
      <vt:lpstr>Biodiversity Hotspot: World (34) India (4) </vt:lpstr>
      <vt:lpstr>PowerPoint Presentation</vt:lpstr>
      <vt:lpstr>UNESCO World Heritage sites</vt:lpstr>
      <vt:lpstr>ICMBAs </vt:lpstr>
      <vt:lpstr>Type of Sites?</vt:lpstr>
      <vt:lpstr>Wildlife institute of India, Dehradun</vt:lpstr>
      <vt:lpstr>National Park 103</vt:lpstr>
      <vt:lpstr>Wildlife Sanctuaries 528</vt:lpstr>
      <vt:lpstr>Find correct statement</vt:lpstr>
      <vt:lpstr>Buffer zone, connector, migration corridors b/n NP/W. Sanctuaries</vt:lpstr>
      <vt:lpstr>Type of Sites?</vt:lpstr>
      <vt:lpstr>Go &amp; No Go Areas for mining?</vt:lpstr>
      <vt:lpstr>Green Law Panel (‘14): What is “No Go” area?</vt:lpstr>
      <vt:lpstr>Canopy: tall tree’s branches act as “roof” over others</vt:lpstr>
      <vt:lpstr>NCERT: environment +NIOS</vt:lpstr>
      <vt:lpstr>NCERT Science-irrespective of degree</vt:lpstr>
      <vt:lpstr>IYB chapters completely</vt:lpstr>
      <vt:lpstr>NATIONAL</vt:lpstr>
      <vt:lpstr>Before independence </vt:lpstr>
      <vt:lpstr>FR-FD DPSP</vt:lpstr>
      <vt:lpstr>7th Schedule: Union List</vt:lpstr>
      <vt:lpstr>7th Schedule: State List</vt:lpstr>
      <vt:lpstr>7th Schedule: Concurrent List</vt:lpstr>
      <vt:lpstr>Correct Statement</vt:lpstr>
      <vt:lpstr>Laws &amp; Policies-Chronology: 50s to 70s</vt:lpstr>
      <vt:lpstr>Chronology: 80s</vt:lpstr>
      <vt:lpstr>Chronology: 90s and afterwards</vt:lpstr>
      <vt:lpstr>PowerPoint Presentation</vt:lpstr>
      <vt:lpstr>NATIONAL</vt:lpstr>
      <vt:lpstr>People Problem?</vt:lpstr>
      <vt:lpstr>Separation of Power UNEVEN</vt:lpstr>
      <vt:lpstr>End result: stalled projects: L7P1.pptx</vt:lpstr>
      <vt:lpstr>Committee Sep-2014 Nov-2014</vt:lpstr>
      <vt:lpstr>Review these 5 Acts</vt:lpstr>
      <vt:lpstr>PowerPoint Presentation</vt:lpstr>
      <vt:lpstr>Find correct Statement(s)</vt:lpstr>
      <vt:lpstr>WLP ’72 Nag Panchami</vt:lpstr>
      <vt:lpstr>SC Order 2006</vt:lpstr>
      <vt:lpstr>WLP’72 TRAPS</vt:lpstr>
      <vt:lpstr>WLP’72 Poly.bags</vt:lpstr>
      <vt:lpstr>WLP’72 Personnel</vt:lpstr>
      <vt:lpstr>Green Law panel: Reforms in Wildlife Protection Act</vt:lpstr>
      <vt:lpstr>Problem in present structure</vt:lpstr>
      <vt:lpstr>Problem in present structure</vt:lpstr>
      <vt:lpstr>Way Ahead?</vt:lpstr>
      <vt:lpstr>New Bodies in ELMA 2014</vt:lpstr>
      <vt:lpstr>NEMA</vt:lpstr>
      <vt:lpstr>NEMA, SEMA: project environment clearance</vt:lpstr>
      <vt:lpstr>Appeal Structure</vt:lpstr>
      <vt:lpstr>NEMA SEMA Addl. duties</vt:lpstr>
      <vt:lpstr>NEMA SEMA Fast tracking</vt:lpstr>
      <vt:lpstr>Public Hearing NOT required IF</vt:lpstr>
      <vt:lpstr>Public Hearing NOT required IF</vt:lpstr>
      <vt:lpstr>Linear Projects Fast track</vt:lpstr>
      <vt:lpstr>Misc. reforms</vt:lpstr>
      <vt:lpstr>Compensatory Afforestation</vt:lpstr>
      <vt:lpstr>Compensatory Afforestation</vt:lpstr>
      <vt:lpstr>If can’t plant trees</vt:lpstr>
      <vt:lpstr>Add. funding</vt:lpstr>
      <vt:lpstr>Green Law Panel: Reforms in Environment Clearance</vt:lpstr>
      <vt:lpstr>Municipal waste</vt:lpstr>
      <vt:lpstr>Vehicle pollution</vt:lpstr>
      <vt:lpstr>Noise pollution</vt:lpstr>
      <vt:lpstr>Higher Education</vt:lpstr>
      <vt:lpstr>New all India service</vt:lpstr>
      <vt:lpstr>GM crops vs. MoEF</vt:lpstr>
      <vt:lpstr>PowerPoint Presentation</vt:lpstr>
      <vt:lpstr>Reforms for Pollution &amp; Organization</vt:lpstr>
      <vt:lpstr>TSR Green Law Panel</vt:lpstr>
      <vt:lpstr>Mains / Interview</vt:lpstr>
      <vt:lpstr>Answer</vt:lpstr>
      <vt:lpstr>WRITE Essay on following</vt:lpstr>
      <vt:lpstr>PowerPoint Presentation</vt:lpstr>
    </vt:vector>
  </TitlesOfParts>
  <Company>Mrunal.org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405</cp:revision>
  <dcterms:created xsi:type="dcterms:W3CDTF">2015-06-03T13:58:41Z</dcterms:created>
  <dcterms:modified xsi:type="dcterms:W3CDTF">2015-06-10T02:52:06Z</dcterms:modified>
</cp:coreProperties>
</file>